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E599-819C-401D-9636-8EEC37282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695CDB-EC08-4998-80B1-915867FE1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ADFA-4AFB-4417-872E-74A7C042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56FD-9C9D-4D60-9D82-CF0FF9CB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68CC-192E-4057-9CEC-9256C469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48CD-9FB4-4F5B-BECD-268E04ED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F98F8-5CC1-45CB-95D8-5BFB0E35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DABE-A1DB-4FBF-B944-8CA68D6E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CB47-790E-4E6D-983E-BAEA70C1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0738C-20D6-4734-8099-70F8D3AE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4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2402A-05EC-4E16-94D6-F1A6A0A40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9AC72-A7E3-4ED2-A0B8-2F04BFF8D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C76CC-4B7D-4E3F-B609-66B8A9C6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9109E-C2FF-404C-BE20-E5B0E99B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F46FF-B6CC-4DD5-B401-162E583E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3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3D9C-4FA2-4A76-B3C1-9A938479E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CC2A6-9243-4B1D-93F6-CE28FCC63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7A16A-AF09-4FAE-AA65-7A2F7E45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CDDC-CA9A-45E8-8537-DC7E17F8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D5AA-EFA9-4D3A-A742-F4C2D7BF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E3B5-478D-4002-92AF-2544CBE7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2813-3E19-4E0E-B75A-39A08289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9BD84-7950-4EB2-9609-0F2E9766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85C2-CB02-477C-9465-7D1847E1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C01A4-F86E-4253-B8C6-89C9EE2B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5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92201-B2A5-48B0-B2CD-E2A865BC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A519-81D1-4003-B3CC-D3374702C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BBBF2-BA8A-491A-910B-7D0B23889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92DAA-7147-4D9A-A4FE-025C3179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F4FC2-1F41-46D5-928F-572CB77C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CE333-5901-4A27-83D8-D2F77775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31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ACC47-F95C-4385-A750-3A01A032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1AFBF-CA85-4F16-8422-38D6C793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B3C33-5F06-4617-9FFE-72365FCFB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D418A-C521-4796-A0A2-17379E5DD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E9058-3BB8-476A-9B8D-0B86577EB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DF7B81-01B1-49C4-B86A-BAFE4DE0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11EA5-214D-4A38-86FF-628FCADF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6A3E67-03F5-4DAE-95C1-1C8D09E1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76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F6A6-26B9-42E0-B1AF-0B44D9A6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B386A-F907-4C02-B1D4-5B5589B5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47E32-55F0-48B0-A994-E04698C0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3ECD8-F048-48F0-99C9-9C7A83C9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6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818B2-A349-4BA7-84B8-987579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3847E-EB81-4633-8223-ACBCBF54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2C223-C86B-4AFB-B088-A26A6245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0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409B-D011-4FFD-8640-BA190B6FE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6E3D9-8BFF-4B81-9F98-FA0A2BD7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364AB-5B67-4370-9F42-9D0CD8C24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64750-77AB-4952-9AF5-E1AE1760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8A18E-D64C-4F5E-A720-3CF9D345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FE51E-5D5D-4B9E-97AE-AEDDAFC9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8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1009-CF31-49F9-8995-5E523F51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79491-776B-4F91-A787-2EE03FB31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4102F-B97D-4481-9C89-4A6B04240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973A6-F96E-4126-857A-A8473B13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D75DA-7293-495F-9FDE-9C5E91EE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53A2A-D5C3-4C4F-A8F2-2594F7FA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8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1D8C8-7404-4DDD-9B5C-3972FEBA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C729-2AB2-463A-BBB1-E2022CFE7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DD8F9-7877-4E0B-BB5B-064932F30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40B7-D84D-42B5-B626-BC20C96E4C4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92657-A336-49E2-8E14-8DC88C4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5E5E7-CC42-4C3D-B90D-47010BEE5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1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33213-5EAF-4E9F-890E-879A0EAC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280" y="5093208"/>
            <a:ext cx="7549896" cy="1261872"/>
          </a:xfrm>
        </p:spPr>
        <p:txBody>
          <a:bodyPr anchor="ctr">
            <a:norm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Exams+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F3B1D-C865-4AD1-A942-79D10F8EE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3920" y="5093208"/>
            <a:ext cx="2971800" cy="1261872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A guide for parents</a:t>
            </a:r>
          </a:p>
        </p:txBody>
      </p:sp>
      <p:pic>
        <p:nvPicPr>
          <p:cNvPr id="1026" name="Picture 2" descr="Admissions+ Knowledge Base">
            <a:extLst>
              <a:ext uri="{FF2B5EF4-FFF2-40B4-BE49-F238E27FC236}">
                <a16:creationId xmlns:a16="http://schemas.microsoft.com/office/drawing/2014/main" id="{98386662-9CD5-425B-B22A-589E746C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" y="651547"/>
            <a:ext cx="10637520" cy="335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392F240-FCCC-4D1B-89FD-0485B2F8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64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EB2F5-7CE0-4C56-B680-3BCB9A7C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Follow this link: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5E34-27BA-48BC-9F88-BB6CAB2E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rgbClr val="FFFFFF"/>
                </a:solidFill>
              </a:rPr>
              <a:t>[insert your form link here]</a:t>
            </a:r>
          </a:p>
          <a:p>
            <a:endParaRPr lang="en-GB" sz="3600" dirty="0">
              <a:solidFill>
                <a:srgbClr val="FFFFFF"/>
              </a:solidFill>
            </a:endParaRPr>
          </a:p>
          <a:p>
            <a:r>
              <a:rPr lang="en-GB" sz="3600" dirty="0">
                <a:solidFill>
                  <a:srgbClr val="FFFFFF"/>
                </a:solidFill>
              </a:rPr>
              <a:t>You will be prompted to register and complete key details</a:t>
            </a:r>
          </a:p>
          <a:p>
            <a:pPr marL="0" indent="0">
              <a:buNone/>
            </a:pPr>
            <a:endParaRPr lang="en-GB" sz="3600" dirty="0">
              <a:solidFill>
                <a:srgbClr val="FFFFFF"/>
              </a:solidFill>
            </a:endParaRPr>
          </a:p>
          <a:p>
            <a:r>
              <a:rPr lang="en-GB" sz="3600" dirty="0">
                <a:solidFill>
                  <a:srgbClr val="FFFFFF"/>
                </a:solidFill>
              </a:rPr>
              <a:t>You will receive a confirmation email where you can verify your account and log in to complete the application for your child/children</a:t>
            </a:r>
          </a:p>
        </p:txBody>
      </p:sp>
    </p:spTree>
    <p:extLst>
      <p:ext uri="{BB962C8B-B14F-4D97-AF65-F5344CB8AC3E}">
        <p14:creationId xmlns:p14="http://schemas.microsoft.com/office/powerpoint/2010/main" val="3337536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B0A8D07-0F37-4090-8B0A-3E17802B41D3}"/>
              </a:ext>
            </a:extLst>
          </p:cNvPr>
          <p:cNvSpPr txBox="1"/>
          <p:nvPr/>
        </p:nvSpPr>
        <p:spPr>
          <a:xfrm>
            <a:off x="1567543" y="5339256"/>
            <a:ext cx="3340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Please click to register for an account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2C6A4E-6830-49D0-B980-FD819745F388}"/>
              </a:ext>
            </a:extLst>
          </p:cNvPr>
          <p:cNvSpPr txBox="1"/>
          <p:nvPr/>
        </p:nvSpPr>
        <p:spPr>
          <a:xfrm>
            <a:off x="6096001" y="5304651"/>
            <a:ext cx="503542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Add your email address and password here and login as an Existing User on future visits to our site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13D17C-FBA0-058B-852E-895583860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75" y="1283524"/>
            <a:ext cx="10402201" cy="3139712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96C804F-D924-4CBA-A49D-1CC42952B6BB}"/>
              </a:ext>
            </a:extLst>
          </p:cNvPr>
          <p:cNvCxnSpPr>
            <a:cxnSpLocks/>
          </p:cNvCxnSpPr>
          <p:nvPr/>
        </p:nvCxnSpPr>
        <p:spPr>
          <a:xfrm flipV="1">
            <a:off x="3032449" y="3648269"/>
            <a:ext cx="153955" cy="1690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D3AABE-3728-4230-BB81-E9ED1CF80499}"/>
              </a:ext>
            </a:extLst>
          </p:cNvPr>
          <p:cNvCxnSpPr>
            <a:cxnSpLocks/>
          </p:cNvCxnSpPr>
          <p:nvPr/>
        </p:nvCxnSpPr>
        <p:spPr>
          <a:xfrm flipV="1">
            <a:off x="8567088" y="3648269"/>
            <a:ext cx="844420" cy="17614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802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you’re logged in…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628845" cy="4081015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Please read and accept both the school and Applica's privacy policies</a:t>
            </a:r>
          </a:p>
          <a:p>
            <a:r>
              <a:rPr lang="en-US" sz="2400" dirty="0">
                <a:solidFill>
                  <a:srgbClr val="FFFFFF"/>
                </a:solidFill>
              </a:rPr>
              <a:t>You can then click to create an application for each of your children, as appropriate</a:t>
            </a:r>
            <a:endParaRPr lang="en-GB" sz="24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 flipV="1">
            <a:off x="5320862" y="2041635"/>
            <a:ext cx="1505607" cy="5754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2824E0E-3254-AAB9-303C-7E33D5F77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643" y="4430157"/>
            <a:ext cx="9236240" cy="230906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964A6-B6B9-EC2D-5901-682F68494442}"/>
              </a:ext>
            </a:extLst>
          </p:cNvPr>
          <p:cNvCxnSpPr>
            <a:cxnSpLocks/>
          </p:cNvCxnSpPr>
          <p:nvPr/>
        </p:nvCxnSpPr>
        <p:spPr>
          <a:xfrm>
            <a:off x="4781510" y="3541463"/>
            <a:ext cx="5239568" cy="14877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7F02AEC7-3779-B66E-03A3-780406E14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6" y="1355761"/>
            <a:ext cx="4798629" cy="183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66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you’ve registered a child…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DE7EFB5-79D3-A328-0A35-E7BA0A2DD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779" y="2076333"/>
            <a:ext cx="4534293" cy="27053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182843" cy="4081015"/>
          </a:xfrm>
        </p:spPr>
        <p:txBody>
          <a:bodyPr>
            <a:normAutofit lnSpcReduction="10000"/>
          </a:bodyPr>
          <a:lstStyle/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Click the Application Form icon to open your application and begin completing each section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Make a note of your password (set it to something memorable!) as you may need to log in again when the school is ready to share the test results with you!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>
            <a:off x="4398020" y="2724538"/>
            <a:ext cx="2226715" cy="13436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57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C65E60-237F-4C0E-9138-99B10107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428324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Press “save” at the end of each section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3AB1A-393F-4983-8591-267CCACD1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1740724"/>
            <a:ext cx="10410524" cy="567888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You don’t have to complete the application all in one go, but be mindful of the deadline for registrations and ensure your form is submitted on 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6B537-657C-40F3-9464-01A25600F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897" y="2599218"/>
            <a:ext cx="7406206" cy="40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3208-7A4F-400E-A965-3ED49E43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If you have any questions or need any support: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2B81-DA8D-41E0-BD1B-952CBE4D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Please speak to [insert name/contact info of key member of staff] </a:t>
            </a:r>
          </a:p>
        </p:txBody>
      </p:sp>
    </p:spTree>
    <p:extLst>
      <p:ext uri="{BB962C8B-B14F-4D97-AF65-F5344CB8AC3E}">
        <p14:creationId xmlns:p14="http://schemas.microsoft.com/office/powerpoint/2010/main" val="3581643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226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 Theme</vt:lpstr>
      <vt:lpstr>Exams+</vt:lpstr>
      <vt:lpstr>Follow this link:</vt:lpstr>
      <vt:lpstr>PowerPoint Presentation</vt:lpstr>
      <vt:lpstr>Once you’re logged in…</vt:lpstr>
      <vt:lpstr>Once you’ve registered a child…</vt:lpstr>
      <vt:lpstr>Press “save” at the end of each section</vt:lpstr>
      <vt:lpstr>If you have any questions or need any support: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Admissions+</dc:title>
  <dc:creator>Miss L Curtis</dc:creator>
  <cp:lastModifiedBy>Miss L Curtis</cp:lastModifiedBy>
  <cp:revision>5</cp:revision>
  <dcterms:created xsi:type="dcterms:W3CDTF">2021-11-18T14:18:20Z</dcterms:created>
  <dcterms:modified xsi:type="dcterms:W3CDTF">2023-12-04T15:03:33Z</dcterms:modified>
</cp:coreProperties>
</file>