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Work Sans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ScohlgEgLtQ1v55s8MhhAjKLQ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22" Type="http://customschemas.google.com/relationships/presentationmetadata" Target="metadata"/><Relationship Id="rId21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WorkSans-bold.fntdata"/><Relationship Id="rId14" Type="http://schemas.openxmlformats.org/officeDocument/2006/relationships/font" Target="fonts/WorkSans-regular.fntdata"/><Relationship Id="rId17" Type="http://schemas.openxmlformats.org/officeDocument/2006/relationships/font" Target="fonts/WorkSans-boldItalic.fntdata"/><Relationship Id="rId16" Type="http://schemas.openxmlformats.org/officeDocument/2006/relationships/font" Target="fonts/WorkSans-italic.fntdata"/><Relationship Id="rId19" Type="http://schemas.openxmlformats.org/officeDocument/2006/relationships/font" Target="fonts/OpenSans-bold.fntdata"/><Relationship Id="rId1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4bbb252e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224bbb252e1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Title Slide">
  <p:cSld name="27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/>
          <p:nvPr>
            <p:ph idx="2" type="pic"/>
          </p:nvPr>
        </p:nvSpPr>
        <p:spPr>
          <a:xfrm>
            <a:off x="2356059" y="1427457"/>
            <a:ext cx="4433703" cy="382215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/>
          <p:nvPr>
            <p:ph idx="2" type="pic"/>
          </p:nvPr>
        </p:nvSpPr>
        <p:spPr>
          <a:xfrm>
            <a:off x="5991368" y="914400"/>
            <a:ext cx="5227093" cy="504967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Title Slide">
  <p:cSld name="25_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/>
          <p:nvPr>
            <p:ph idx="2" type="pic"/>
          </p:nvPr>
        </p:nvSpPr>
        <p:spPr>
          <a:xfrm>
            <a:off x="1078173" y="1102058"/>
            <a:ext cx="5398508" cy="46538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>
            <p:ph idx="2" type="pic"/>
          </p:nvPr>
        </p:nvSpPr>
        <p:spPr>
          <a:xfrm>
            <a:off x="2583431" y="1763974"/>
            <a:ext cx="3767874" cy="32481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itle Slide">
  <p:cSld name="21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/>
          <p:nvPr>
            <p:ph idx="2" type="pic"/>
          </p:nvPr>
        </p:nvSpPr>
        <p:spPr>
          <a:xfrm>
            <a:off x="6035040" y="2101755"/>
            <a:ext cx="2180912" cy="40248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" name="Google Shape;39;p25"/>
          <p:cNvSpPr/>
          <p:nvPr>
            <p:ph idx="3" type="pic"/>
          </p:nvPr>
        </p:nvSpPr>
        <p:spPr>
          <a:xfrm>
            <a:off x="2852383" y="832513"/>
            <a:ext cx="2883223" cy="52941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itle Slide">
  <p:cSld name="20_Title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/>
          <p:nvPr>
            <p:ph idx="2" type="pic"/>
          </p:nvPr>
        </p:nvSpPr>
        <p:spPr>
          <a:xfrm>
            <a:off x="2866394" y="2036930"/>
            <a:ext cx="3229606" cy="278414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itle Slide">
  <p:cSld name="19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/>
          <p:nvPr>
            <p:ph idx="2" type="pic"/>
          </p:nvPr>
        </p:nvSpPr>
        <p:spPr>
          <a:xfrm>
            <a:off x="5677469" y="1371601"/>
            <a:ext cx="3684895" cy="38077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" name="Google Shape;44;p27"/>
          <p:cNvSpPr/>
          <p:nvPr>
            <p:ph idx="3" type="pic"/>
          </p:nvPr>
        </p:nvSpPr>
        <p:spPr>
          <a:xfrm>
            <a:off x="2729553" y="1371601"/>
            <a:ext cx="3684895" cy="38077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itle Slide">
  <p:cSld name="18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/>
          <p:nvPr>
            <p:ph idx="2" type="pic"/>
          </p:nvPr>
        </p:nvSpPr>
        <p:spPr>
          <a:xfrm>
            <a:off x="1405218" y="1196965"/>
            <a:ext cx="4521322" cy="389768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itle Slide">
  <p:cSld name="17_Title Slid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/>
          <p:nvPr>
            <p:ph idx="2" type="pic"/>
          </p:nvPr>
        </p:nvSpPr>
        <p:spPr>
          <a:xfrm>
            <a:off x="8279642" y="2413069"/>
            <a:ext cx="2593074" cy="22354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9" name="Google Shape;49;p29"/>
          <p:cNvSpPr/>
          <p:nvPr>
            <p:ph idx="3" type="pic"/>
          </p:nvPr>
        </p:nvSpPr>
        <p:spPr>
          <a:xfrm>
            <a:off x="5959523" y="1091822"/>
            <a:ext cx="2593074" cy="22354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29"/>
          <p:cNvSpPr/>
          <p:nvPr>
            <p:ph idx="4" type="pic"/>
          </p:nvPr>
        </p:nvSpPr>
        <p:spPr>
          <a:xfrm>
            <a:off x="3639404" y="2413069"/>
            <a:ext cx="2593074" cy="22354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" name="Google Shape;51;p29"/>
          <p:cNvSpPr/>
          <p:nvPr>
            <p:ph idx="5" type="pic"/>
          </p:nvPr>
        </p:nvSpPr>
        <p:spPr>
          <a:xfrm>
            <a:off x="1319285" y="1091822"/>
            <a:ext cx="2593074" cy="22354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itle Slide">
  <p:cSld name="16_Title Slid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/>
          <p:nvPr>
            <p:ph idx="2" type="pic"/>
          </p:nvPr>
        </p:nvSpPr>
        <p:spPr>
          <a:xfrm>
            <a:off x="7617853" y="3607307"/>
            <a:ext cx="3052294" cy="26312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30"/>
          <p:cNvSpPr/>
          <p:nvPr>
            <p:ph idx="3" type="pic"/>
          </p:nvPr>
        </p:nvSpPr>
        <p:spPr>
          <a:xfrm>
            <a:off x="7617853" y="619408"/>
            <a:ext cx="3052294" cy="263128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>
            <p:ph idx="2" type="pic"/>
          </p:nvPr>
        </p:nvSpPr>
        <p:spPr>
          <a:xfrm>
            <a:off x="7521262" y="0"/>
            <a:ext cx="4159876" cy="61432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itle Slide">
  <p:cSld name="15_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/>
          <p:nvPr>
            <p:ph idx="2" type="pic"/>
          </p:nvPr>
        </p:nvSpPr>
        <p:spPr>
          <a:xfrm>
            <a:off x="5912477" y="1300767"/>
            <a:ext cx="3026534" cy="260907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" name="Google Shape;57;p31"/>
          <p:cNvSpPr/>
          <p:nvPr>
            <p:ph idx="3" type="pic"/>
          </p:nvPr>
        </p:nvSpPr>
        <p:spPr>
          <a:xfrm>
            <a:off x="3235460" y="2605308"/>
            <a:ext cx="3026534" cy="260907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8" name="Google Shape;58;p31"/>
          <p:cNvSpPr/>
          <p:nvPr>
            <p:ph idx="4" type="pic"/>
          </p:nvPr>
        </p:nvSpPr>
        <p:spPr>
          <a:xfrm>
            <a:off x="558443" y="1300768"/>
            <a:ext cx="3026534" cy="260907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itle Slide">
  <p:cSld name="14_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/>
          <p:nvPr>
            <p:ph idx="2" type="pic"/>
          </p:nvPr>
        </p:nvSpPr>
        <p:spPr>
          <a:xfrm>
            <a:off x="3193961" y="2141115"/>
            <a:ext cx="2987898" cy="257577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" name="Google Shape;61;p32"/>
          <p:cNvSpPr/>
          <p:nvPr>
            <p:ph idx="3" type="pic"/>
          </p:nvPr>
        </p:nvSpPr>
        <p:spPr>
          <a:xfrm>
            <a:off x="656823" y="3527203"/>
            <a:ext cx="2987898" cy="257577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" name="Google Shape;62;p32"/>
          <p:cNvSpPr/>
          <p:nvPr>
            <p:ph idx="4" type="pic"/>
          </p:nvPr>
        </p:nvSpPr>
        <p:spPr>
          <a:xfrm>
            <a:off x="656823" y="755026"/>
            <a:ext cx="2987898" cy="257577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itle Slide">
  <p:cSld name="12_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/>
          <p:nvPr>
            <p:ph idx="2" type="pic"/>
          </p:nvPr>
        </p:nvSpPr>
        <p:spPr>
          <a:xfrm>
            <a:off x="8855120" y="579341"/>
            <a:ext cx="2675753" cy="230668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itle Slide">
  <p:cSld name="11_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/>
          <p:nvPr>
            <p:ph idx="2" type="pic"/>
          </p:nvPr>
        </p:nvSpPr>
        <p:spPr>
          <a:xfrm>
            <a:off x="3018384" y="2251192"/>
            <a:ext cx="2584533" cy="22280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" name="Google Shape;67;p34"/>
          <p:cNvSpPr/>
          <p:nvPr>
            <p:ph idx="3" type="pic"/>
          </p:nvPr>
        </p:nvSpPr>
        <p:spPr>
          <a:xfrm>
            <a:off x="920557" y="1111785"/>
            <a:ext cx="2584532" cy="22280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/>
          <p:nvPr>
            <p:ph idx="2" type="pic"/>
          </p:nvPr>
        </p:nvSpPr>
        <p:spPr>
          <a:xfrm>
            <a:off x="1081826" y="1"/>
            <a:ext cx="4301545" cy="618185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/>
          <p:nvPr>
            <p:ph idx="2" type="pic"/>
          </p:nvPr>
        </p:nvSpPr>
        <p:spPr>
          <a:xfrm>
            <a:off x="7688688" y="1"/>
            <a:ext cx="4503313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" name="Google Shape;72;p36"/>
          <p:cNvSpPr/>
          <p:nvPr>
            <p:ph idx="3" type="pic"/>
          </p:nvPr>
        </p:nvSpPr>
        <p:spPr>
          <a:xfrm>
            <a:off x="888642" y="605306"/>
            <a:ext cx="2419772" cy="26144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/>
          <p:nvPr>
            <p:ph idx="2" type="pic"/>
          </p:nvPr>
        </p:nvSpPr>
        <p:spPr>
          <a:xfrm>
            <a:off x="5495498" y="0"/>
            <a:ext cx="4094328" cy="61687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8"/>
          <p:cNvSpPr/>
          <p:nvPr>
            <p:ph idx="2" type="pic"/>
          </p:nvPr>
        </p:nvSpPr>
        <p:spPr>
          <a:xfrm>
            <a:off x="0" y="489567"/>
            <a:ext cx="5582652" cy="587886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/>
          <p:nvPr>
            <p:ph idx="2" type="pic"/>
          </p:nvPr>
        </p:nvSpPr>
        <p:spPr>
          <a:xfrm>
            <a:off x="3219719" y="953038"/>
            <a:ext cx="2588653" cy="258865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" name="Google Shape;17;p14"/>
          <p:cNvSpPr/>
          <p:nvPr>
            <p:ph idx="3" type="pic"/>
          </p:nvPr>
        </p:nvSpPr>
        <p:spPr>
          <a:xfrm>
            <a:off x="515156" y="515156"/>
            <a:ext cx="2588653" cy="258865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/>
          <p:nvPr>
            <p:ph idx="2" type="pic"/>
          </p:nvPr>
        </p:nvSpPr>
        <p:spPr>
          <a:xfrm>
            <a:off x="618183" y="1"/>
            <a:ext cx="5477816" cy="54477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/>
          <p:nvPr>
            <p:ph idx="2" type="pic"/>
          </p:nvPr>
        </p:nvSpPr>
        <p:spPr>
          <a:xfrm>
            <a:off x="4472727" y="399246"/>
            <a:ext cx="3246546" cy="645875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Title Slide">
  <p:cSld name="23_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>
            <p:ph idx="2" type="pic"/>
          </p:nvPr>
        </p:nvSpPr>
        <p:spPr>
          <a:xfrm>
            <a:off x="808313" y="1320422"/>
            <a:ext cx="4891903" cy="421715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Title Slide">
  <p:cSld name="22_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/>
          <p:nvPr>
            <p:ph idx="2" type="pic"/>
          </p:nvPr>
        </p:nvSpPr>
        <p:spPr>
          <a:xfrm>
            <a:off x="5431810" y="2088107"/>
            <a:ext cx="5427706" cy="346653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itle Slide">
  <p:cSld name="13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/>
          <p:nvPr>
            <p:ph idx="2" type="pic"/>
          </p:nvPr>
        </p:nvSpPr>
        <p:spPr>
          <a:xfrm>
            <a:off x="907960" y="1046408"/>
            <a:ext cx="3709115" cy="23825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/>
          <p:nvPr>
            <p:ph idx="2" type="pic"/>
          </p:nvPr>
        </p:nvSpPr>
        <p:spPr>
          <a:xfrm>
            <a:off x="673768" y="445168"/>
            <a:ext cx="5839327" cy="596766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/>
          <p:nvPr/>
        </p:nvSpPr>
        <p:spPr>
          <a:xfrm>
            <a:off x="10314240" y="4323289"/>
            <a:ext cx="1396537" cy="1203911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47FFF">
              <a:alpha val="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6025465" y="1330800"/>
            <a:ext cx="5323339" cy="4589087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47FFF">
              <a:alpha val="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78975" y="1341541"/>
            <a:ext cx="4462953" cy="4158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STUDENT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ENROLMENT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EC634B"/>
                </a:solidFill>
                <a:latin typeface="Open Sans"/>
                <a:ea typeface="Open Sans"/>
                <a:cs typeface="Open Sans"/>
                <a:sym typeface="Open Sans"/>
              </a:rPr>
              <a:t>“HOW –TO GUIDE”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423156" y="843771"/>
            <a:ext cx="2568779" cy="2214465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5937916" y="4770728"/>
            <a:ext cx="1894074" cy="1632823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63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flipH="1">
            <a:off x="9083331" y="847135"/>
            <a:ext cx="2007615" cy="1768326"/>
          </a:xfrm>
          <a:custGeom>
            <a:rect b="b" l="l" r="r" t="t"/>
            <a:pathLst>
              <a:path extrusionOk="0" h="1768326" w="2007615">
                <a:moveTo>
                  <a:pt x="2007615" y="0"/>
                </a:moveTo>
                <a:lnTo>
                  <a:pt x="904814" y="0"/>
                </a:lnTo>
                <a:lnTo>
                  <a:pt x="0" y="1768326"/>
                </a:lnTo>
                <a:lnTo>
                  <a:pt x="1102801" y="1768326"/>
                </a:lnTo>
                <a:close/>
              </a:path>
            </a:pathLst>
          </a:cu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flipH="1" rot="10800000">
            <a:off x="0" y="0"/>
            <a:ext cx="1357952" cy="1357952"/>
          </a:xfrm>
          <a:prstGeom prst="rtTriangle">
            <a:avLst/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9564312" y="6085566"/>
            <a:ext cx="737727" cy="635971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47FFF">
              <a:alpha val="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5877" y="54136"/>
            <a:ext cx="2516123" cy="78963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13696545" y="230545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"/>
          <p:cNvGrpSpPr/>
          <p:nvPr/>
        </p:nvGrpSpPr>
        <p:grpSpPr>
          <a:xfrm>
            <a:off x="1" y="0"/>
            <a:ext cx="514236" cy="6858000"/>
            <a:chOff x="0" y="0"/>
            <a:chExt cx="1313645" cy="6858000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922986" cy="6858000"/>
            </a:xfrm>
            <a:prstGeom prst="rect">
              <a:avLst/>
            </a:prstGeom>
            <a:solidFill>
              <a:srgbClr val="F8A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56068" y="0"/>
              <a:ext cx="257577" cy="6858000"/>
            </a:xfrm>
            <a:prstGeom prst="rect">
              <a:avLst/>
            </a:prstGeom>
            <a:solidFill>
              <a:srgbClr val="F8A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452675" y="190468"/>
            <a:ext cx="4872112" cy="1200600"/>
            <a:chOff x="1742348" y="543721"/>
            <a:chExt cx="4755600" cy="1200600"/>
          </a:xfrm>
        </p:grpSpPr>
        <p:sp>
          <p:nvSpPr>
            <p:cNvPr id="101" name="Google Shape;101;p2"/>
            <p:cNvSpPr txBox="1"/>
            <p:nvPr/>
          </p:nvSpPr>
          <p:spPr>
            <a:xfrm>
              <a:off x="1742348" y="543721"/>
              <a:ext cx="47556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GB" sz="3600" u="none" cap="none" strike="noStrik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STUDENT ENROLMENT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" name="Google Shape;102;p2"/>
            <p:cNvCxnSpPr/>
            <p:nvPr/>
          </p:nvCxnSpPr>
          <p:spPr>
            <a:xfrm>
              <a:off x="3325264" y="1144032"/>
              <a:ext cx="1828800" cy="0"/>
            </a:xfrm>
            <a:prstGeom prst="straightConnector1">
              <a:avLst/>
            </a:prstGeom>
            <a:noFill/>
            <a:ln cap="flat" cmpd="sng" w="38100">
              <a:solidFill>
                <a:srgbClr val="F8AD1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03" name="Google Shape;103;p2"/>
          <p:cNvGrpSpPr/>
          <p:nvPr/>
        </p:nvGrpSpPr>
        <p:grpSpPr>
          <a:xfrm>
            <a:off x="1370548" y="1225834"/>
            <a:ext cx="9973578" cy="5372750"/>
            <a:chOff x="913530" y="389711"/>
            <a:chExt cx="10919179" cy="6320882"/>
          </a:xfrm>
        </p:grpSpPr>
        <p:grpSp>
          <p:nvGrpSpPr>
            <p:cNvPr id="104" name="Google Shape;104;p2"/>
            <p:cNvGrpSpPr/>
            <p:nvPr/>
          </p:nvGrpSpPr>
          <p:grpSpPr>
            <a:xfrm>
              <a:off x="6594872" y="389711"/>
              <a:ext cx="5237837" cy="6320882"/>
              <a:chOff x="6406820" y="534520"/>
              <a:chExt cx="5273167" cy="6363518"/>
            </a:xfrm>
          </p:grpSpPr>
          <p:grpSp>
            <p:nvGrpSpPr>
              <p:cNvPr id="105" name="Google Shape;105;p2"/>
              <p:cNvGrpSpPr/>
              <p:nvPr/>
            </p:nvGrpSpPr>
            <p:grpSpPr>
              <a:xfrm>
                <a:off x="6597092" y="534520"/>
                <a:ext cx="5082895" cy="6363518"/>
                <a:chOff x="4717108" y="734322"/>
                <a:chExt cx="5082895" cy="6363518"/>
              </a:xfrm>
            </p:grpSpPr>
            <p:grpSp>
              <p:nvGrpSpPr>
                <p:cNvPr id="106" name="Google Shape;106;p2"/>
                <p:cNvGrpSpPr/>
                <p:nvPr/>
              </p:nvGrpSpPr>
              <p:grpSpPr>
                <a:xfrm flipH="1">
                  <a:off x="4717108" y="734322"/>
                  <a:ext cx="4152863" cy="3628905"/>
                  <a:chOff x="3811143" y="1419225"/>
                  <a:chExt cx="4566095" cy="3990000"/>
                </a:xfrm>
              </p:grpSpPr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3811143" y="1419225"/>
                    <a:ext cx="3105150" cy="1000125"/>
                  </a:xfrm>
                  <a:custGeom>
                    <a:rect b="b" l="l" r="r" t="t"/>
                    <a:pathLst>
                      <a:path extrusionOk="0" h="1000125" w="3105150">
                        <a:moveTo>
                          <a:pt x="3108770" y="1004888"/>
                        </a:moveTo>
                        <a:lnTo>
                          <a:pt x="502444" y="1004888"/>
                        </a:lnTo>
                        <a:cubicBezTo>
                          <a:pt x="224952" y="1004888"/>
                          <a:pt x="0" y="779936"/>
                          <a:pt x="0" y="502444"/>
                        </a:cubicBezTo>
                        <a:lnTo>
                          <a:pt x="0" y="502444"/>
                        </a:lnTo>
                        <a:cubicBezTo>
                          <a:pt x="0" y="224952"/>
                          <a:pt x="224952" y="0"/>
                          <a:pt x="502444" y="0"/>
                        </a:cubicBezTo>
                        <a:lnTo>
                          <a:pt x="3108770" y="0"/>
                        </a:lnTo>
                      </a:path>
                    </a:pathLst>
                  </a:custGeom>
                  <a:noFill/>
                  <a:ln cap="flat" cmpd="sng" w="285750">
                    <a:solidFill>
                      <a:srgbClr val="F8AD1E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5272088" y="2424112"/>
                    <a:ext cx="3105150" cy="1000125"/>
                  </a:xfrm>
                  <a:custGeom>
                    <a:rect b="b" l="l" r="r" t="t"/>
                    <a:pathLst>
                      <a:path extrusionOk="0" h="1000125" w="3105150">
                        <a:moveTo>
                          <a:pt x="0" y="0"/>
                        </a:moveTo>
                        <a:lnTo>
                          <a:pt x="2606326" y="0"/>
                        </a:lnTo>
                        <a:cubicBezTo>
                          <a:pt x="2883818" y="0"/>
                          <a:pt x="3108770" y="224952"/>
                          <a:pt x="3108770" y="502444"/>
                        </a:cubicBezTo>
                        <a:lnTo>
                          <a:pt x="3108770" y="502444"/>
                        </a:lnTo>
                        <a:cubicBezTo>
                          <a:pt x="3108770" y="779936"/>
                          <a:pt x="2883818" y="1004888"/>
                          <a:pt x="2606326" y="1004888"/>
                        </a:cubicBezTo>
                        <a:lnTo>
                          <a:pt x="0" y="1004888"/>
                        </a:lnTo>
                      </a:path>
                    </a:pathLst>
                  </a:custGeom>
                  <a:noFill/>
                  <a:ln cap="flat" cmpd="sng" w="285750">
                    <a:solidFill>
                      <a:srgbClr val="263C91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3811143" y="3437947"/>
                    <a:ext cx="3105150" cy="992624"/>
                  </a:xfrm>
                  <a:custGeom>
                    <a:rect b="b" l="l" r="r" t="t"/>
                    <a:pathLst>
                      <a:path extrusionOk="0" h="1000125" w="3105150">
                        <a:moveTo>
                          <a:pt x="3108770" y="1004888"/>
                        </a:moveTo>
                        <a:lnTo>
                          <a:pt x="502444" y="1004888"/>
                        </a:lnTo>
                        <a:cubicBezTo>
                          <a:pt x="224952" y="1004888"/>
                          <a:pt x="0" y="779936"/>
                          <a:pt x="0" y="502444"/>
                        </a:cubicBezTo>
                        <a:lnTo>
                          <a:pt x="0" y="502444"/>
                        </a:lnTo>
                        <a:cubicBezTo>
                          <a:pt x="0" y="224952"/>
                          <a:pt x="224952" y="0"/>
                          <a:pt x="502444" y="0"/>
                        </a:cubicBezTo>
                        <a:lnTo>
                          <a:pt x="3108770" y="0"/>
                        </a:lnTo>
                      </a:path>
                    </a:pathLst>
                  </a:custGeom>
                  <a:noFill/>
                  <a:ln cap="flat" cmpd="sng" w="285750">
                    <a:solidFill>
                      <a:srgbClr val="F8AD1E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5272088" y="4416601"/>
                    <a:ext cx="3105150" cy="992624"/>
                  </a:xfrm>
                  <a:custGeom>
                    <a:rect b="b" l="l" r="r" t="t"/>
                    <a:pathLst>
                      <a:path extrusionOk="0" h="1000125" w="3105150">
                        <a:moveTo>
                          <a:pt x="0" y="0"/>
                        </a:moveTo>
                        <a:lnTo>
                          <a:pt x="2606326" y="0"/>
                        </a:lnTo>
                        <a:cubicBezTo>
                          <a:pt x="2883818" y="0"/>
                          <a:pt x="3108770" y="224952"/>
                          <a:pt x="3108770" y="502444"/>
                        </a:cubicBezTo>
                        <a:lnTo>
                          <a:pt x="3108770" y="502444"/>
                        </a:lnTo>
                        <a:cubicBezTo>
                          <a:pt x="3108770" y="779936"/>
                          <a:pt x="2883818" y="1004888"/>
                          <a:pt x="2606326" y="1004888"/>
                        </a:cubicBezTo>
                        <a:lnTo>
                          <a:pt x="0" y="1004888"/>
                        </a:lnTo>
                      </a:path>
                    </a:pathLst>
                  </a:custGeom>
                  <a:noFill/>
                  <a:ln cap="flat" cmpd="sng" w="285750">
                    <a:solidFill>
                      <a:srgbClr val="263C91"/>
                    </a:solidFill>
                    <a:prstDash val="solid"/>
                    <a:miter lim="8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pic>
              <p:nvPicPr>
                <p:cNvPr id="111" name="Google Shape;111;p2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8325740" y="5948972"/>
                  <a:ext cx="1474263" cy="11488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12" name="Google Shape;112;p2"/>
              <p:cNvSpPr txBox="1"/>
              <p:nvPr/>
            </p:nvSpPr>
            <p:spPr>
              <a:xfrm>
                <a:off x="8455226" y="839726"/>
                <a:ext cx="1875600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GB" sz="1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STEP 1: LOGIN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 txBox="1"/>
              <p:nvPr/>
            </p:nvSpPr>
            <p:spPr>
              <a:xfrm>
                <a:off x="6406820" y="2639707"/>
                <a:ext cx="3924000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GB" sz="1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STEP </a:t>
                </a:r>
                <a:r>
                  <a:rPr b="1" lang="en-GB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</a:t>
                </a:r>
                <a:r>
                  <a:rPr b="1" i="0" lang="en-GB" sz="1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: REVIEW &amp;  CONFIRM COURSES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 txBox="1"/>
              <p:nvPr/>
            </p:nvSpPr>
            <p:spPr>
              <a:xfrm>
                <a:off x="6937195" y="1761685"/>
                <a:ext cx="3812700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GB" sz="1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STEP 2: BEGIN ENROLMENT FORM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 txBox="1"/>
              <p:nvPr/>
            </p:nvSpPr>
            <p:spPr>
              <a:xfrm>
                <a:off x="7010932" y="3559352"/>
                <a:ext cx="3812700" cy="364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-GB" sz="1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STEP </a:t>
                </a:r>
                <a:r>
                  <a:rPr b="1" lang="en-GB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</a:t>
                </a:r>
                <a:r>
                  <a:rPr b="1" i="0" lang="en-GB" sz="14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: SUBMIT ENROLMENT FORM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16" name="Google Shape;11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13530" y="1921428"/>
              <a:ext cx="2805205" cy="25266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519587" y="0"/>
            <a:ext cx="734096" cy="1751527"/>
          </a:xfrm>
          <a:prstGeom prst="rect">
            <a:avLst/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>
            <a:off x="7313011" y="530750"/>
            <a:ext cx="1828800" cy="769162"/>
            <a:chOff x="3316406" y="543720"/>
            <a:chExt cx="1828800" cy="769162"/>
          </a:xfrm>
        </p:grpSpPr>
        <p:sp>
          <p:nvSpPr>
            <p:cNvPr id="123" name="Google Shape;123;p3"/>
            <p:cNvSpPr txBox="1"/>
            <p:nvPr/>
          </p:nvSpPr>
          <p:spPr>
            <a:xfrm>
              <a:off x="3331944" y="543720"/>
              <a:ext cx="1634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GB" sz="3600" u="none" cap="none" strike="noStrik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LOGIN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4" name="Google Shape;124;p3"/>
            <p:cNvCxnSpPr/>
            <p:nvPr/>
          </p:nvCxnSpPr>
          <p:spPr>
            <a:xfrm>
              <a:off x="3316406" y="1312882"/>
              <a:ext cx="1828800" cy="0"/>
            </a:xfrm>
            <a:prstGeom prst="straightConnector1">
              <a:avLst/>
            </a:prstGeom>
            <a:noFill/>
            <a:ln cap="flat" cmpd="sng" w="38100">
              <a:solidFill>
                <a:srgbClr val="F8AD1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2977" y="5706018"/>
            <a:ext cx="2516123" cy="789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3"/>
          <p:cNvGrpSpPr/>
          <p:nvPr/>
        </p:nvGrpSpPr>
        <p:grpSpPr>
          <a:xfrm>
            <a:off x="7312991" y="1512225"/>
            <a:ext cx="4395610" cy="4193805"/>
            <a:chOff x="7417855" y="634325"/>
            <a:chExt cx="4395610" cy="4193805"/>
          </a:xfrm>
        </p:grpSpPr>
        <p:grpSp>
          <p:nvGrpSpPr>
            <p:cNvPr id="127" name="Google Shape;127;p3"/>
            <p:cNvGrpSpPr/>
            <p:nvPr/>
          </p:nvGrpSpPr>
          <p:grpSpPr>
            <a:xfrm>
              <a:off x="7417855" y="634325"/>
              <a:ext cx="4395610" cy="819480"/>
              <a:chOff x="8313693" y="789396"/>
              <a:chExt cx="4395610" cy="819480"/>
            </a:xfrm>
          </p:grpSpPr>
          <p:sp>
            <p:nvSpPr>
              <p:cNvPr id="128" name="Google Shape;128;p3"/>
              <p:cNvSpPr txBox="1"/>
              <p:nvPr/>
            </p:nvSpPr>
            <p:spPr>
              <a:xfrm>
                <a:off x="9251203" y="789396"/>
                <a:ext cx="3458100" cy="7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Go to your Admissions+ portal</a:t>
                </a:r>
                <a:endParaRPr b="1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29" name="Google Shape;129;p3"/>
              <p:cNvGrpSpPr/>
              <p:nvPr/>
            </p:nvGrpSpPr>
            <p:grpSpPr>
              <a:xfrm>
                <a:off x="8313693" y="849023"/>
                <a:ext cx="734096" cy="759853"/>
                <a:chOff x="7295880" y="1801412"/>
                <a:chExt cx="734096" cy="759853"/>
              </a:xfrm>
            </p:grpSpPr>
            <p:sp>
              <p:nvSpPr>
                <p:cNvPr id="130" name="Google Shape;130;p3"/>
                <p:cNvSpPr/>
                <p:nvPr/>
              </p:nvSpPr>
              <p:spPr>
                <a:xfrm>
                  <a:off x="7295880" y="1801412"/>
                  <a:ext cx="734096" cy="759853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 txBox="1"/>
                <p:nvPr/>
              </p:nvSpPr>
              <p:spPr>
                <a:xfrm>
                  <a:off x="7382246" y="1950505"/>
                  <a:ext cx="31931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en-GB" sz="2400" u="none" cap="none" strike="noStrik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1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2" name="Google Shape;132;p3"/>
            <p:cNvGrpSpPr/>
            <p:nvPr/>
          </p:nvGrpSpPr>
          <p:grpSpPr>
            <a:xfrm>
              <a:off x="7417855" y="1895331"/>
              <a:ext cx="4142470" cy="819518"/>
              <a:chOff x="8352329" y="2609529"/>
              <a:chExt cx="4142470" cy="819518"/>
            </a:xfrm>
          </p:grpSpPr>
          <p:grpSp>
            <p:nvGrpSpPr>
              <p:cNvPr id="133" name="Google Shape;133;p3"/>
              <p:cNvGrpSpPr/>
              <p:nvPr/>
            </p:nvGrpSpPr>
            <p:grpSpPr>
              <a:xfrm>
                <a:off x="8352329" y="2669147"/>
                <a:ext cx="734100" cy="759900"/>
                <a:chOff x="7295880" y="3524704"/>
                <a:chExt cx="734100" cy="759900"/>
              </a:xfrm>
            </p:grpSpPr>
            <p:sp>
              <p:nvSpPr>
                <p:cNvPr id="134" name="Google Shape;134;p3"/>
                <p:cNvSpPr/>
                <p:nvPr/>
              </p:nvSpPr>
              <p:spPr>
                <a:xfrm>
                  <a:off x="7295880" y="3524704"/>
                  <a:ext cx="734100" cy="759900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135;p3"/>
                <p:cNvSpPr txBox="1"/>
                <p:nvPr/>
              </p:nvSpPr>
              <p:spPr>
                <a:xfrm>
                  <a:off x="7358201" y="3676172"/>
                  <a:ext cx="36740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en-GB" sz="2400" u="none" cap="none" strike="noStrik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2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6" name="Google Shape;136;p3"/>
              <p:cNvSpPr txBox="1"/>
              <p:nvPr/>
            </p:nvSpPr>
            <p:spPr>
              <a:xfrm>
                <a:off x="9251199" y="2609529"/>
                <a:ext cx="3243600" cy="7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Login using </a:t>
                </a:r>
                <a:r>
                  <a:rPr b="1" lang="en-GB" sz="18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your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email address &amp; password.</a:t>
                </a:r>
                <a:endParaRPr b="1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grpSp>
          <p:nvGrpSpPr>
            <p:cNvPr id="137" name="Google Shape;137;p3"/>
            <p:cNvGrpSpPr/>
            <p:nvPr/>
          </p:nvGrpSpPr>
          <p:grpSpPr>
            <a:xfrm>
              <a:off x="7417874" y="3212030"/>
              <a:ext cx="4343955" cy="1616100"/>
              <a:chOff x="8365344" y="4384371"/>
              <a:chExt cx="4343955" cy="1616100"/>
            </a:xfrm>
          </p:grpSpPr>
          <p:grpSp>
            <p:nvGrpSpPr>
              <p:cNvPr id="138" name="Google Shape;138;p3"/>
              <p:cNvGrpSpPr/>
              <p:nvPr/>
            </p:nvGrpSpPr>
            <p:grpSpPr>
              <a:xfrm>
                <a:off x="8365344" y="4489271"/>
                <a:ext cx="734096" cy="759853"/>
                <a:chOff x="7295880" y="5206197"/>
                <a:chExt cx="734096" cy="759853"/>
              </a:xfrm>
            </p:grpSpPr>
            <p:sp>
              <p:nvSpPr>
                <p:cNvPr id="139" name="Google Shape;139;p3"/>
                <p:cNvSpPr/>
                <p:nvPr/>
              </p:nvSpPr>
              <p:spPr>
                <a:xfrm>
                  <a:off x="7295880" y="5206197"/>
                  <a:ext cx="734096" cy="759853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 txBox="1"/>
                <p:nvPr/>
              </p:nvSpPr>
              <p:spPr>
                <a:xfrm>
                  <a:off x="7358201" y="5342058"/>
                  <a:ext cx="36740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en-GB" sz="2400" u="none" cap="none" strike="noStrik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3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1" name="Google Shape;141;p3"/>
              <p:cNvSpPr txBox="1"/>
              <p:nvPr/>
            </p:nvSpPr>
            <p:spPr>
              <a:xfrm>
                <a:off x="9251199" y="4384371"/>
                <a:ext cx="3458100" cy="161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Please check your emails for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your username &amp; password or use the </a:t>
                </a:r>
                <a:r>
                  <a:rPr b="1" lang="en-GB" sz="18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“forgot your password” link</a:t>
                </a:r>
                <a:endParaRPr b="1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pic>
        <p:nvPicPr>
          <p:cNvPr id="142" name="Google Shape;14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03925"/>
            <a:ext cx="6991076" cy="407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/>
          <p:nvPr/>
        </p:nvSpPr>
        <p:spPr>
          <a:xfrm>
            <a:off x="0" y="0"/>
            <a:ext cx="1341300" cy="6858000"/>
          </a:xfrm>
          <a:prstGeom prst="rect">
            <a:avLst/>
          </a:prstGeom>
          <a:solidFill>
            <a:srgbClr val="263C9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 flipH="1">
            <a:off x="11" y="-1"/>
            <a:ext cx="2587800" cy="6858000"/>
          </a:xfrm>
          <a:prstGeom prst="parallelogram">
            <a:avLst>
              <a:gd fmla="val 42978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932258" y="5854163"/>
            <a:ext cx="837127" cy="0"/>
            <a:chOff x="1596980" y="6228905"/>
            <a:chExt cx="837127" cy="0"/>
          </a:xfrm>
        </p:grpSpPr>
        <p:cxnSp>
          <p:nvCxnSpPr>
            <p:cNvPr id="150" name="Google Shape;150;p4"/>
            <p:cNvCxnSpPr/>
            <p:nvPr/>
          </p:nvCxnSpPr>
          <p:spPr>
            <a:xfrm>
              <a:off x="1596980" y="6228905"/>
              <a:ext cx="592427" cy="0"/>
            </a:xfrm>
            <a:prstGeom prst="straightConnector1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2190296" y="6228905"/>
              <a:ext cx="243811" cy="0"/>
            </a:xfrm>
            <a:prstGeom prst="straightConnector1">
              <a:avLst/>
            </a:prstGeom>
            <a:noFill/>
            <a:ln cap="flat" cmpd="sng" w="38100">
              <a:solidFill>
                <a:srgbClr val="F8AD1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2" name="Google Shape;152;p4"/>
          <p:cNvSpPr/>
          <p:nvPr/>
        </p:nvSpPr>
        <p:spPr>
          <a:xfrm flipH="1">
            <a:off x="402745" y="-1"/>
            <a:ext cx="1059025" cy="3078051"/>
          </a:xfrm>
          <a:custGeom>
            <a:rect b="b" l="l" r="r" t="t"/>
            <a:pathLst>
              <a:path extrusionOk="0" h="3078051" w="1059025">
                <a:moveTo>
                  <a:pt x="1059025" y="0"/>
                </a:moveTo>
                <a:lnTo>
                  <a:pt x="448550" y="0"/>
                </a:lnTo>
                <a:lnTo>
                  <a:pt x="0" y="3078051"/>
                </a:lnTo>
                <a:lnTo>
                  <a:pt x="610475" y="3078051"/>
                </a:lnTo>
                <a:close/>
              </a:path>
            </a:pathLst>
          </a:cu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3557734" y="3398643"/>
            <a:ext cx="7989464" cy="2011785"/>
            <a:chOff x="-2067889" y="886268"/>
            <a:chExt cx="7798202" cy="2011785"/>
          </a:xfrm>
        </p:grpSpPr>
        <p:sp>
          <p:nvSpPr>
            <p:cNvPr id="154" name="Google Shape;154;p4"/>
            <p:cNvSpPr txBox="1"/>
            <p:nvPr/>
          </p:nvSpPr>
          <p:spPr>
            <a:xfrm>
              <a:off x="1407913" y="2223953"/>
              <a:ext cx="4322400" cy="6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to begin the enrolment phase of your application.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-2067889" y="886268"/>
              <a:ext cx="40089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GB" sz="3600" u="none" cap="none" strike="noStrik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BEGIN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GB" sz="3600" u="none" cap="none" strike="noStrik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ENROLMENT FORM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2977" y="5706018"/>
            <a:ext cx="2516123" cy="78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2750" y="141175"/>
            <a:ext cx="9001125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4bbb252e1_5_0"/>
          <p:cNvSpPr txBox="1"/>
          <p:nvPr/>
        </p:nvSpPr>
        <p:spPr>
          <a:xfrm>
            <a:off x="7742088" y="-7"/>
            <a:ext cx="4107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3600">
                <a:solidFill>
                  <a:srgbClr val="263C91"/>
                </a:solidFill>
                <a:latin typeface="Work Sans"/>
                <a:ea typeface="Work Sans"/>
                <a:cs typeface="Work Sans"/>
                <a:sym typeface="Work Sans"/>
              </a:rPr>
              <a:t>CONFIRM YOUR ACHIEVED GRADES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224bbb252e1_5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2977" y="5706018"/>
            <a:ext cx="2516123" cy="78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24bbb252e1_5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8" y="59150"/>
            <a:ext cx="4301295" cy="20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24bbb252e1_5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739537"/>
            <a:ext cx="12192002" cy="337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224bbb252e1_5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8513" y="5419313"/>
            <a:ext cx="55149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/>
          <p:nvPr/>
        </p:nvSpPr>
        <p:spPr>
          <a:xfrm>
            <a:off x="6223379" y="0"/>
            <a:ext cx="3084394" cy="6858000"/>
          </a:xfrm>
          <a:prstGeom prst="parallelogram">
            <a:avLst>
              <a:gd fmla="val 52429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7775122" y="0"/>
            <a:ext cx="3084394" cy="6858000"/>
          </a:xfrm>
          <a:prstGeom prst="parallelogram">
            <a:avLst>
              <a:gd fmla="val 52429" name="adj"/>
            </a:avLst>
          </a:prstGeom>
          <a:solidFill>
            <a:srgbClr val="263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8907" y="1847522"/>
            <a:ext cx="7493093" cy="4337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-157" l="241" r="0" t="-20031"/>
          <a:stretch/>
        </p:blipFill>
        <p:spPr>
          <a:xfrm>
            <a:off x="5522703" y="2034421"/>
            <a:ext cx="5845500" cy="373336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175" name="Google Shape;175;p7"/>
          <p:cNvGrpSpPr/>
          <p:nvPr/>
        </p:nvGrpSpPr>
        <p:grpSpPr>
          <a:xfrm>
            <a:off x="2001692" y="539181"/>
            <a:ext cx="6274731" cy="646331"/>
            <a:chOff x="1057835" y="543721"/>
            <a:chExt cx="6124514" cy="646331"/>
          </a:xfrm>
        </p:grpSpPr>
        <p:sp>
          <p:nvSpPr>
            <p:cNvPr id="176" name="Google Shape;176;p7"/>
            <p:cNvSpPr txBox="1"/>
            <p:nvPr/>
          </p:nvSpPr>
          <p:spPr>
            <a:xfrm>
              <a:off x="1057835" y="543721"/>
              <a:ext cx="61245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GB" sz="3600" u="none" cap="none" strike="noStrik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REVIEW &amp; CONFIRM COURSES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7" name="Google Shape;177;p7"/>
            <p:cNvCxnSpPr/>
            <p:nvPr/>
          </p:nvCxnSpPr>
          <p:spPr>
            <a:xfrm>
              <a:off x="3349788" y="1190032"/>
              <a:ext cx="1828800" cy="0"/>
            </a:xfrm>
            <a:prstGeom prst="straightConnector1">
              <a:avLst/>
            </a:prstGeom>
            <a:noFill/>
            <a:ln cap="flat" cmpd="sng" w="38100">
              <a:solidFill>
                <a:srgbClr val="F8AD1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78" name="Google Shape;178;p7"/>
          <p:cNvGrpSpPr/>
          <p:nvPr/>
        </p:nvGrpSpPr>
        <p:grpSpPr>
          <a:xfrm>
            <a:off x="460347" y="2170840"/>
            <a:ext cx="4810903" cy="2947799"/>
            <a:chOff x="7417855" y="427992"/>
            <a:chExt cx="4810903" cy="2947799"/>
          </a:xfrm>
        </p:grpSpPr>
        <p:grpSp>
          <p:nvGrpSpPr>
            <p:cNvPr id="179" name="Google Shape;179;p7"/>
            <p:cNvGrpSpPr/>
            <p:nvPr/>
          </p:nvGrpSpPr>
          <p:grpSpPr>
            <a:xfrm>
              <a:off x="7417855" y="427992"/>
              <a:ext cx="4810903" cy="879087"/>
              <a:chOff x="8313693" y="583063"/>
              <a:chExt cx="4810903" cy="879087"/>
            </a:xfrm>
          </p:grpSpPr>
          <p:sp>
            <p:nvSpPr>
              <p:cNvPr id="180" name="Google Shape;180;p7"/>
              <p:cNvSpPr txBox="1"/>
              <p:nvPr/>
            </p:nvSpPr>
            <p:spPr>
              <a:xfrm>
                <a:off x="9212563" y="583063"/>
                <a:ext cx="3912033" cy="879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Review and confirm the courses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you have chosen to study</a:t>
                </a:r>
                <a:endParaRPr b="1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81" name="Google Shape;181;p7"/>
              <p:cNvGrpSpPr/>
              <p:nvPr/>
            </p:nvGrpSpPr>
            <p:grpSpPr>
              <a:xfrm>
                <a:off x="8313693" y="635248"/>
                <a:ext cx="734096" cy="759853"/>
                <a:chOff x="7295880" y="1587637"/>
                <a:chExt cx="734096" cy="759853"/>
              </a:xfrm>
            </p:grpSpPr>
            <p:sp>
              <p:nvSpPr>
                <p:cNvPr id="182" name="Google Shape;182;p7"/>
                <p:cNvSpPr/>
                <p:nvPr/>
              </p:nvSpPr>
              <p:spPr>
                <a:xfrm>
                  <a:off x="7295880" y="1587637"/>
                  <a:ext cx="734096" cy="759853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7"/>
                <p:cNvSpPr txBox="1"/>
                <p:nvPr/>
              </p:nvSpPr>
              <p:spPr>
                <a:xfrm>
                  <a:off x="7382246" y="1736730"/>
                  <a:ext cx="31931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en-GB" sz="2400" u="none" cap="none" strike="noStrik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1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4" name="Google Shape;184;p7"/>
            <p:cNvGrpSpPr/>
            <p:nvPr/>
          </p:nvGrpSpPr>
          <p:grpSpPr>
            <a:xfrm>
              <a:off x="7417855" y="1759691"/>
              <a:ext cx="4796170" cy="1616100"/>
              <a:chOff x="8352329" y="2473889"/>
              <a:chExt cx="4796170" cy="1616100"/>
            </a:xfrm>
          </p:grpSpPr>
          <p:grpSp>
            <p:nvGrpSpPr>
              <p:cNvPr id="185" name="Google Shape;185;p7"/>
              <p:cNvGrpSpPr/>
              <p:nvPr/>
            </p:nvGrpSpPr>
            <p:grpSpPr>
              <a:xfrm>
                <a:off x="8352329" y="2669147"/>
                <a:ext cx="734096" cy="759853"/>
                <a:chOff x="7295880" y="3524704"/>
                <a:chExt cx="734096" cy="759853"/>
              </a:xfrm>
            </p:grpSpPr>
            <p:sp>
              <p:nvSpPr>
                <p:cNvPr id="186" name="Google Shape;186;p7"/>
                <p:cNvSpPr/>
                <p:nvPr/>
              </p:nvSpPr>
              <p:spPr>
                <a:xfrm>
                  <a:off x="7295880" y="3524704"/>
                  <a:ext cx="734096" cy="759853"/>
                </a:xfrm>
                <a:prstGeom prst="homePlate">
                  <a:avLst>
                    <a:gd fmla="val 50000" name="adj"/>
                  </a:avLst>
                </a:prstGeom>
                <a:solidFill>
                  <a:srgbClr val="F8AD1E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7"/>
                <p:cNvSpPr txBox="1"/>
                <p:nvPr/>
              </p:nvSpPr>
              <p:spPr>
                <a:xfrm>
                  <a:off x="7358201" y="3676172"/>
                  <a:ext cx="367408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en-GB" sz="2400" u="none" cap="none" strike="noStrike">
                      <a:solidFill>
                        <a:schemeClr val="lt1"/>
                      </a:solidFill>
                      <a:latin typeface="Work Sans"/>
                      <a:ea typeface="Work Sans"/>
                      <a:cs typeface="Work Sans"/>
                      <a:sym typeface="Work Sans"/>
                    </a:rPr>
                    <a:t>2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8" name="Google Shape;188;p7"/>
              <p:cNvSpPr txBox="1"/>
              <p:nvPr/>
            </p:nvSpPr>
            <p:spPr>
              <a:xfrm>
                <a:off x="9251199" y="2473889"/>
                <a:ext cx="3897300" cy="161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If you would like to modify your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course choices, click the ‘</a:t>
                </a:r>
                <a:r>
                  <a:rPr b="1" i="0" lang="en-GB" sz="1800" u="none" cap="none" strike="noStrike">
                    <a:solidFill>
                      <a:srgbClr val="EC634B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x</a:t>
                </a: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’ icon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on the course you want to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</a:t>
                </a:r>
                <a:r>
                  <a:rPr b="1" i="0" lang="en-GB" sz="1800" u="none" cap="none" strike="noStrik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emove</a:t>
                </a:r>
                <a:endParaRPr b="1" i="0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189" name="Google Shape;189;p7"/>
          <p:cNvSpPr txBox="1"/>
          <p:nvPr/>
        </p:nvSpPr>
        <p:spPr>
          <a:xfrm>
            <a:off x="765225" y="5424400"/>
            <a:ext cx="383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/>
          <p:nvPr/>
        </p:nvSpPr>
        <p:spPr>
          <a:xfrm>
            <a:off x="-1" y="0"/>
            <a:ext cx="5525037" cy="6858000"/>
          </a:xfrm>
          <a:prstGeom prst="rect">
            <a:avLst/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8"/>
          <p:cNvSpPr/>
          <p:nvPr/>
        </p:nvSpPr>
        <p:spPr>
          <a:xfrm flipH="1">
            <a:off x="10834048" y="5500048"/>
            <a:ext cx="1357952" cy="1357952"/>
          </a:xfrm>
          <a:prstGeom prst="rtTriangle">
            <a:avLst/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697" y="457200"/>
            <a:ext cx="7495127" cy="424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-1985" l="-14" r="12" t="-7062"/>
          <a:stretch/>
        </p:blipFill>
        <p:spPr>
          <a:xfrm>
            <a:off x="866277" y="694169"/>
            <a:ext cx="5735513" cy="353035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98" name="Google Shape;198;p8"/>
          <p:cNvGrpSpPr/>
          <p:nvPr/>
        </p:nvGrpSpPr>
        <p:grpSpPr>
          <a:xfrm>
            <a:off x="2926048" y="5409863"/>
            <a:ext cx="6274731" cy="646336"/>
            <a:chOff x="1057835" y="543721"/>
            <a:chExt cx="6124514" cy="646336"/>
          </a:xfrm>
        </p:grpSpPr>
        <p:sp>
          <p:nvSpPr>
            <p:cNvPr id="199" name="Google Shape;199;p8"/>
            <p:cNvSpPr txBox="1"/>
            <p:nvPr/>
          </p:nvSpPr>
          <p:spPr>
            <a:xfrm>
              <a:off x="1057835" y="543721"/>
              <a:ext cx="61245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b="1" i="0" lang="en-GB" sz="3600" u="none" cap="none" strike="noStrike">
                  <a:solidFill>
                    <a:srgbClr val="263C91"/>
                  </a:solidFill>
                  <a:latin typeface="Work Sans"/>
                  <a:ea typeface="Work Sans"/>
                  <a:cs typeface="Work Sans"/>
                  <a:sym typeface="Work Sans"/>
                </a:rPr>
                <a:t>REVIEW &amp; CONFIRM COURSES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0" name="Google Shape;200;p8"/>
            <p:cNvCxnSpPr/>
            <p:nvPr/>
          </p:nvCxnSpPr>
          <p:spPr>
            <a:xfrm>
              <a:off x="3316406" y="1190057"/>
              <a:ext cx="1828800" cy="0"/>
            </a:xfrm>
            <a:prstGeom prst="straightConnector1">
              <a:avLst/>
            </a:prstGeom>
            <a:noFill/>
            <a:ln cap="flat" cmpd="sng" w="38100">
              <a:solidFill>
                <a:srgbClr val="EC634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01" name="Google Shape;201;p8"/>
          <p:cNvGrpSpPr/>
          <p:nvPr/>
        </p:nvGrpSpPr>
        <p:grpSpPr>
          <a:xfrm>
            <a:off x="7017645" y="493494"/>
            <a:ext cx="3733307" cy="552748"/>
            <a:chOff x="8515838" y="969491"/>
            <a:chExt cx="3733307" cy="552748"/>
          </a:xfrm>
        </p:grpSpPr>
        <p:sp>
          <p:nvSpPr>
            <p:cNvPr id="202" name="Google Shape;202;p8"/>
            <p:cNvSpPr txBox="1"/>
            <p:nvPr/>
          </p:nvSpPr>
          <p:spPr>
            <a:xfrm>
              <a:off x="9249145" y="998122"/>
              <a:ext cx="300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Search for new courses:</a:t>
              </a:r>
              <a:endPara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515838" y="969491"/>
              <a:ext cx="534011" cy="552748"/>
            </a:xfrm>
            <a:prstGeom prst="homePlate">
              <a:avLst>
                <a:gd fmla="val 50000" name="adj"/>
              </a:avLst>
            </a:prstGeom>
            <a:solidFill>
              <a:srgbClr val="F8A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8"/>
          <p:cNvGrpSpPr/>
          <p:nvPr/>
        </p:nvGrpSpPr>
        <p:grpSpPr>
          <a:xfrm>
            <a:off x="8199491" y="1261400"/>
            <a:ext cx="3277484" cy="1573724"/>
            <a:chOff x="8199491" y="1261400"/>
            <a:chExt cx="3277484" cy="1573724"/>
          </a:xfrm>
        </p:grpSpPr>
        <p:grpSp>
          <p:nvGrpSpPr>
            <p:cNvPr id="205" name="Google Shape;205;p8"/>
            <p:cNvGrpSpPr/>
            <p:nvPr/>
          </p:nvGrpSpPr>
          <p:grpSpPr>
            <a:xfrm flipH="1">
              <a:off x="8199491" y="1321429"/>
              <a:ext cx="488624" cy="488624"/>
              <a:chOff x="3804452" y="2361063"/>
              <a:chExt cx="914400" cy="914400"/>
            </a:xfrm>
          </p:grpSpPr>
          <p:sp>
            <p:nvSpPr>
              <p:cNvPr id="206" name="Google Shape;206;p8"/>
              <p:cNvSpPr/>
              <p:nvPr/>
            </p:nvSpPr>
            <p:spPr>
              <a:xfrm>
                <a:off x="3804452" y="2361063"/>
                <a:ext cx="914400" cy="914400"/>
              </a:xfrm>
              <a:prstGeom prst="ellipse">
                <a:avLst/>
              </a:prstGeom>
              <a:solidFill>
                <a:srgbClr val="263C9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8"/>
              <p:cNvSpPr txBox="1"/>
              <p:nvPr/>
            </p:nvSpPr>
            <p:spPr>
              <a:xfrm>
                <a:off x="3967369" y="2413329"/>
                <a:ext cx="588565" cy="7487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chemeClr val="lt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8" name="Google Shape;208;p8"/>
            <p:cNvGrpSpPr/>
            <p:nvPr/>
          </p:nvGrpSpPr>
          <p:grpSpPr>
            <a:xfrm rot="10800000">
              <a:off x="8199491" y="2346500"/>
              <a:ext cx="488624" cy="488624"/>
              <a:chOff x="3804452" y="2361063"/>
              <a:chExt cx="914400" cy="914400"/>
            </a:xfrm>
          </p:grpSpPr>
          <p:sp>
            <p:nvSpPr>
              <p:cNvPr id="209" name="Google Shape;209;p8"/>
              <p:cNvSpPr/>
              <p:nvPr/>
            </p:nvSpPr>
            <p:spPr>
              <a:xfrm>
                <a:off x="3804452" y="2361063"/>
                <a:ext cx="914400" cy="914400"/>
              </a:xfrm>
              <a:prstGeom prst="ellipse">
                <a:avLst/>
              </a:prstGeom>
              <a:solidFill>
                <a:srgbClr val="263C9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8"/>
              <p:cNvSpPr txBox="1"/>
              <p:nvPr/>
            </p:nvSpPr>
            <p:spPr>
              <a:xfrm flipH="1" rot="10800000">
                <a:off x="3950257" y="2447554"/>
                <a:ext cx="588567" cy="7487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en-GB" sz="2000" u="none" cap="none" strike="noStrike">
                    <a:solidFill>
                      <a:schemeClr val="lt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" name="Google Shape;211;p8"/>
            <p:cNvSpPr txBox="1"/>
            <p:nvPr/>
          </p:nvSpPr>
          <p:spPr>
            <a:xfrm>
              <a:off x="8775175" y="1261400"/>
              <a:ext cx="27018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Scroll through the list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of courses in the tab</a:t>
              </a:r>
              <a:r>
                <a:rPr lang="en-GB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le</a:t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8775173" y="2404185"/>
              <a:ext cx="21982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the search bar</a:t>
              </a:r>
              <a:endPara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13" name="Google Shape;213;p8"/>
          <p:cNvGrpSpPr/>
          <p:nvPr/>
        </p:nvGrpSpPr>
        <p:grpSpPr>
          <a:xfrm>
            <a:off x="7017645" y="3100342"/>
            <a:ext cx="4930975" cy="1710084"/>
            <a:chOff x="8629535" y="684316"/>
            <a:chExt cx="4930975" cy="1710084"/>
          </a:xfrm>
        </p:grpSpPr>
        <p:sp>
          <p:nvSpPr>
            <p:cNvPr id="214" name="Google Shape;214;p8"/>
            <p:cNvSpPr txBox="1"/>
            <p:nvPr/>
          </p:nvSpPr>
          <p:spPr>
            <a:xfrm>
              <a:off x="9249137" y="684316"/>
              <a:ext cx="4311373" cy="1710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Select the course you would like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to study and click ‘Finish’ on the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top right hand corner to submit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the courses you would like to study.</a:t>
              </a:r>
              <a:endPara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629535" y="876810"/>
              <a:ext cx="527981" cy="546506"/>
            </a:xfrm>
            <a:prstGeom prst="homePlate">
              <a:avLst>
                <a:gd fmla="val 50000" name="adj"/>
              </a:avLst>
            </a:prstGeom>
            <a:solidFill>
              <a:srgbClr val="F8AD1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6223379" y="0"/>
            <a:ext cx="3084394" cy="6858000"/>
          </a:xfrm>
          <a:prstGeom prst="parallelogram">
            <a:avLst>
              <a:gd fmla="val 52429" name="adj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9"/>
          <p:cNvSpPr/>
          <p:nvPr/>
        </p:nvSpPr>
        <p:spPr>
          <a:xfrm>
            <a:off x="7775122" y="0"/>
            <a:ext cx="3084394" cy="6858000"/>
          </a:xfrm>
          <a:prstGeom prst="parallelogram">
            <a:avLst>
              <a:gd fmla="val 52429" name="adj"/>
            </a:avLst>
          </a:prstGeom>
          <a:solidFill>
            <a:srgbClr val="263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01454" y="5719883"/>
            <a:ext cx="2516123" cy="789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9"/>
          <p:cNvGrpSpPr/>
          <p:nvPr/>
        </p:nvGrpSpPr>
        <p:grpSpPr>
          <a:xfrm>
            <a:off x="350331" y="314875"/>
            <a:ext cx="7012063" cy="1911950"/>
            <a:chOff x="-710422" y="261093"/>
            <a:chExt cx="6844200" cy="1911950"/>
          </a:xfrm>
        </p:grpSpPr>
        <p:sp>
          <p:nvSpPr>
            <p:cNvPr id="224" name="Google Shape;224;p9"/>
            <p:cNvSpPr txBox="1"/>
            <p:nvPr/>
          </p:nvSpPr>
          <p:spPr>
            <a:xfrm>
              <a:off x="-710422" y="1498943"/>
              <a:ext cx="6844200" cy="6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‘</a:t>
              </a:r>
              <a:r>
                <a:rPr lang="en-GB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Submit Enrolment Form</a:t>
              </a:r>
              <a:r>
                <a:rPr b="0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’ to s</a:t>
              </a:r>
              <a:r>
                <a:rPr lang="en-GB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ave your changes and submit</a:t>
              </a:r>
              <a:r>
                <a:rPr b="0" i="0" lang="en-GB" sz="1800" u="none" cap="none" strike="noStrik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the Enrolment Form to the school.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" name="Google Shape;225;p9"/>
            <p:cNvGrpSpPr/>
            <p:nvPr/>
          </p:nvGrpSpPr>
          <p:grpSpPr>
            <a:xfrm>
              <a:off x="-255738" y="261093"/>
              <a:ext cx="5695800" cy="1200600"/>
              <a:chOff x="405969" y="614321"/>
              <a:chExt cx="5695800" cy="1200600"/>
            </a:xfrm>
          </p:grpSpPr>
          <p:sp>
            <p:nvSpPr>
              <p:cNvPr id="226" name="Google Shape;226;p9"/>
              <p:cNvSpPr txBox="1"/>
              <p:nvPr/>
            </p:nvSpPr>
            <p:spPr>
              <a:xfrm>
                <a:off x="405969" y="614321"/>
                <a:ext cx="5695800" cy="120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b="1" i="0" lang="en-GB" sz="3600" u="none" cap="none" strike="noStrike">
                    <a:solidFill>
                      <a:srgbClr val="263C91"/>
                    </a:solidFill>
                    <a:latin typeface="Work Sans"/>
                    <a:ea typeface="Work Sans"/>
                    <a:cs typeface="Work Sans"/>
                    <a:sym typeface="Work Sans"/>
                  </a:rPr>
                  <a:t>SUBMIT ENROLMENT FORM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7" name="Google Shape;227;p9"/>
              <p:cNvCxnSpPr/>
              <p:nvPr/>
            </p:nvCxnSpPr>
            <p:spPr>
              <a:xfrm>
                <a:off x="2381853" y="1214632"/>
                <a:ext cx="1828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8AD1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pic>
        <p:nvPicPr>
          <p:cNvPr id="228" name="Google Shape;22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101" y="2226817"/>
            <a:ext cx="7424775" cy="4393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/>
          <p:nvPr/>
        </p:nvSpPr>
        <p:spPr>
          <a:xfrm>
            <a:off x="1672541" y="1142121"/>
            <a:ext cx="4726855" cy="4074874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547FFF">
              <a:alpha val="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2371549" y="1795684"/>
            <a:ext cx="2248200" cy="19380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0"/>
          <p:cNvSpPr/>
          <p:nvPr/>
        </p:nvSpPr>
        <p:spPr>
          <a:xfrm>
            <a:off x="4020546" y="2868635"/>
            <a:ext cx="1559400" cy="13443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263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0"/>
          <p:cNvSpPr/>
          <p:nvPr/>
        </p:nvSpPr>
        <p:spPr>
          <a:xfrm>
            <a:off x="0" y="0"/>
            <a:ext cx="1347537" cy="6858000"/>
          </a:xfrm>
          <a:prstGeom prst="rect">
            <a:avLst/>
          </a:prstGeom>
          <a:solidFill>
            <a:srgbClr val="263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0"/>
          <p:cNvSpPr/>
          <p:nvPr/>
        </p:nvSpPr>
        <p:spPr>
          <a:xfrm flipH="1">
            <a:off x="10834048" y="5500048"/>
            <a:ext cx="1357952" cy="1357952"/>
          </a:xfrm>
          <a:prstGeom prst="rtTriangle">
            <a:avLst/>
          </a:prstGeom>
          <a:solidFill>
            <a:srgbClr val="F8AD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7156894" y="3032954"/>
            <a:ext cx="483818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263C91"/>
                </a:solidFill>
                <a:latin typeface="Open Sans"/>
                <a:ea typeface="Open Sans"/>
                <a:cs typeface="Open Sans"/>
                <a:sym typeface="Open Sans"/>
              </a:rPr>
              <a:t>THANK</a:t>
            </a:r>
            <a:r>
              <a:rPr b="1" i="0" lang="en-GB" sz="6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i="0" lang="en-GB" sz="6000" u="none" cap="none" strike="noStrike">
                <a:solidFill>
                  <a:srgbClr val="F8AD1E"/>
                </a:solidFill>
                <a:latin typeface="Open Sans"/>
                <a:ea typeface="Open Sans"/>
                <a:cs typeface="Open Sans"/>
                <a:sym typeface="Open Sans"/>
              </a:rPr>
              <a:t>YOU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5986" y="156707"/>
            <a:ext cx="2516123" cy="789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2020-04-16T17:14:34Z</dcterms:created>
  <dc:creator>MFMunir</dc:creator>
</cp:coreProperties>
</file>