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Work Sans"/>
      <p:regular r:id="rId14"/>
      <p:bold r:id="rId15"/>
      <p:italic r:id="rId16"/>
      <p:boldItalic r:id="rId17"/>
    </p:embeddedFont>
    <p:embeddedFont>
      <p:font typeface="Open Sans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OpenSans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WorkSans-bold.fntdata"/><Relationship Id="rId14" Type="http://schemas.openxmlformats.org/officeDocument/2006/relationships/font" Target="fonts/WorkSans-regular.fntdata"/><Relationship Id="rId17" Type="http://schemas.openxmlformats.org/officeDocument/2006/relationships/font" Target="fonts/WorkSans-boldItalic.fntdata"/><Relationship Id="rId16" Type="http://schemas.openxmlformats.org/officeDocument/2006/relationships/font" Target="fonts/WorkSans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OpenSans-bold.fntdata"/><Relationship Id="rId6" Type="http://schemas.openxmlformats.org/officeDocument/2006/relationships/slide" Target="slides/slide1.xml"/><Relationship Id="rId18" Type="http://schemas.openxmlformats.org/officeDocument/2006/relationships/font" Target="fonts/OpenSans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c9880aac8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1" name="Google Shape;61;g1c9880aac82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c9880aac82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4" name="Google Shape;74;g1c9880aac82_0_6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d0f036ed9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5" name="Google Shape;85;g1d0f036ed94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258aae7a1f_1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258aae7a1f_1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d0f036ed94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0" name="Google Shape;120;g1d0f036ed94_0_6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258aae7a1f_1_2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258aae7a1f_1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d0f036ed94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d0f036ed94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d0f036ed94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8" name="Google Shape;168;g1d0f036ed94_0_27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7_Title Slide">
  <p:cSld name="27_Title Slide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>
            <p:ph idx="2" type="pic"/>
          </p:nvPr>
        </p:nvSpPr>
        <p:spPr>
          <a:xfrm>
            <a:off x="1767044" y="1070593"/>
            <a:ext cx="3325200" cy="2866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Title Slide">
  <p:cSld name="9_Title Slide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/>
          <p:nvPr>
            <p:ph idx="2" type="pic"/>
          </p:nvPr>
        </p:nvSpPr>
        <p:spPr>
          <a:xfrm>
            <a:off x="2414789" y="714779"/>
            <a:ext cx="1941600" cy="1941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4" name="Google Shape;54;p14"/>
          <p:cNvSpPr/>
          <p:nvPr>
            <p:ph idx="3" type="pic"/>
          </p:nvPr>
        </p:nvSpPr>
        <p:spPr>
          <a:xfrm>
            <a:off x="386367" y="386367"/>
            <a:ext cx="1941600" cy="1941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Title Slide">
  <p:cSld name="8_Title Slid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/>
          <p:nvPr>
            <p:ph idx="2" type="pic"/>
          </p:nvPr>
        </p:nvSpPr>
        <p:spPr>
          <a:xfrm>
            <a:off x="3354545" y="299435"/>
            <a:ext cx="2435100" cy="4844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2_Title Slide">
  <p:cSld name="22_Title Slide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6"/>
          <p:cNvSpPr/>
          <p:nvPr>
            <p:ph idx="2" type="pic"/>
          </p:nvPr>
        </p:nvSpPr>
        <p:spPr>
          <a:xfrm>
            <a:off x="4073858" y="1566080"/>
            <a:ext cx="4070700" cy="2599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7"/>
          <p:cNvSpPr txBox="1"/>
          <p:nvPr/>
        </p:nvSpPr>
        <p:spPr>
          <a:xfrm>
            <a:off x="272425" y="901650"/>
            <a:ext cx="40521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" sz="3600">
                <a:solidFill>
                  <a:srgbClr val="263C91"/>
                </a:solidFill>
                <a:latin typeface="Open Sans"/>
                <a:ea typeface="Open Sans"/>
                <a:cs typeface="Open Sans"/>
                <a:sym typeface="Open Sans"/>
              </a:rPr>
              <a:t>PARENT GUIDE</a:t>
            </a:r>
            <a:endParaRPr b="1" sz="3600">
              <a:solidFill>
                <a:srgbClr val="263C9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" sz="2900">
                <a:solidFill>
                  <a:srgbClr val="263C91"/>
                </a:solidFill>
                <a:latin typeface="Open Sans"/>
                <a:ea typeface="Open Sans"/>
                <a:cs typeface="Open Sans"/>
                <a:sym typeface="Open Sans"/>
              </a:rPr>
              <a:t>COMPLETING YOUR FORM</a:t>
            </a:r>
            <a:endParaRPr sz="2900">
              <a:solidFill>
                <a:srgbClr val="263C9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sz="2900">
              <a:solidFill>
                <a:srgbClr val="263C9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" sz="2800">
                <a:solidFill>
                  <a:srgbClr val="E06666"/>
                </a:solidFill>
                <a:latin typeface="Open Sans"/>
                <a:ea typeface="Open Sans"/>
                <a:cs typeface="Open Sans"/>
                <a:sym typeface="Open Sans"/>
              </a:rPr>
              <a:t>HOW–TO GUIDE</a:t>
            </a:r>
            <a:endParaRPr b="1" sz="2800">
              <a:solidFill>
                <a:srgbClr val="E0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" name="Google Shape;64;p17"/>
          <p:cNvSpPr/>
          <p:nvPr/>
        </p:nvSpPr>
        <p:spPr>
          <a:xfrm flipH="1" rot="10800000">
            <a:off x="0" y="-36"/>
            <a:ext cx="1018500" cy="1018500"/>
          </a:xfrm>
          <a:prstGeom prst="rtTriangle">
            <a:avLst/>
          </a:prstGeom>
          <a:solidFill>
            <a:srgbClr val="F8AD1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7"/>
          <p:cNvSpPr/>
          <p:nvPr/>
        </p:nvSpPr>
        <p:spPr>
          <a:xfrm>
            <a:off x="7735680" y="3242467"/>
            <a:ext cx="1047300" cy="9030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547FFF">
              <a:alpha val="784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7"/>
          <p:cNvSpPr/>
          <p:nvPr/>
        </p:nvSpPr>
        <p:spPr>
          <a:xfrm>
            <a:off x="4525949" y="963900"/>
            <a:ext cx="3992400" cy="34419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547FFF">
              <a:alpha val="784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7"/>
          <p:cNvSpPr/>
          <p:nvPr/>
        </p:nvSpPr>
        <p:spPr>
          <a:xfrm>
            <a:off x="4067367" y="632828"/>
            <a:ext cx="1926600" cy="1661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8AD1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7"/>
          <p:cNvSpPr/>
          <p:nvPr/>
        </p:nvSpPr>
        <p:spPr>
          <a:xfrm>
            <a:off x="4453437" y="3578046"/>
            <a:ext cx="1420800" cy="12246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263C9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7"/>
          <p:cNvSpPr/>
          <p:nvPr/>
        </p:nvSpPr>
        <p:spPr>
          <a:xfrm flipH="1">
            <a:off x="6812498" y="635351"/>
            <a:ext cx="1505711" cy="1326245"/>
          </a:xfrm>
          <a:custGeom>
            <a:rect b="b" l="l" r="r" t="t"/>
            <a:pathLst>
              <a:path extrusionOk="0" h="1768326" w="2007615">
                <a:moveTo>
                  <a:pt x="2007615" y="0"/>
                </a:moveTo>
                <a:lnTo>
                  <a:pt x="904814" y="0"/>
                </a:lnTo>
                <a:lnTo>
                  <a:pt x="0" y="1768326"/>
                </a:lnTo>
                <a:lnTo>
                  <a:pt x="1102801" y="1768326"/>
                </a:lnTo>
                <a:close/>
              </a:path>
            </a:pathLst>
          </a:custGeom>
          <a:solidFill>
            <a:srgbClr val="F8AD1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7"/>
          <p:cNvSpPr/>
          <p:nvPr/>
        </p:nvSpPr>
        <p:spPr>
          <a:xfrm>
            <a:off x="7173234" y="4564175"/>
            <a:ext cx="553200" cy="4770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547FFF">
              <a:alpha val="784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7"/>
          <p:cNvSpPr txBox="1"/>
          <p:nvPr/>
        </p:nvSpPr>
        <p:spPr>
          <a:xfrm>
            <a:off x="10272409" y="1729091"/>
            <a:ext cx="1386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/>
        </p:nvSpPr>
        <p:spPr>
          <a:xfrm>
            <a:off x="1395663" y="2206147"/>
            <a:ext cx="335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8"/>
          <p:cNvSpPr txBox="1"/>
          <p:nvPr/>
        </p:nvSpPr>
        <p:spPr>
          <a:xfrm>
            <a:off x="1237600" y="851300"/>
            <a:ext cx="754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pic>
        <p:nvPicPr>
          <p:cNvPr id="78" name="Google Shape;7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7588" y="609600"/>
            <a:ext cx="3371850" cy="20288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8"/>
          <p:cNvSpPr/>
          <p:nvPr/>
        </p:nvSpPr>
        <p:spPr>
          <a:xfrm rot="10800000">
            <a:off x="0" y="0"/>
            <a:ext cx="1148400" cy="1731300"/>
          </a:xfrm>
          <a:prstGeom prst="parallelogram">
            <a:avLst>
              <a:gd fmla="val 52429" name="adj"/>
            </a:avLst>
          </a:prstGeom>
          <a:solidFill>
            <a:srgbClr val="F8AD1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8"/>
          <p:cNvSpPr/>
          <p:nvPr/>
        </p:nvSpPr>
        <p:spPr>
          <a:xfrm rot="10800000">
            <a:off x="7870200" y="3412200"/>
            <a:ext cx="1225200" cy="1731300"/>
          </a:xfrm>
          <a:prstGeom prst="parallelogram">
            <a:avLst>
              <a:gd fmla="val 52429" name="adj"/>
            </a:avLst>
          </a:prstGeom>
          <a:solidFill>
            <a:srgbClr val="263C9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8"/>
          <p:cNvSpPr txBox="1"/>
          <p:nvPr/>
        </p:nvSpPr>
        <p:spPr>
          <a:xfrm>
            <a:off x="983625" y="2963450"/>
            <a:ext cx="41511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We require some information from you to complete your child’s form.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99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Please follow the 5 stages to help you do this.</a:t>
            </a:r>
            <a:endParaRPr b="1"/>
          </a:p>
        </p:txBody>
      </p:sp>
      <p:pic>
        <p:nvPicPr>
          <p:cNvPr id="82" name="Google Shape;8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4725" y="317688"/>
            <a:ext cx="3870101" cy="450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900" y="152400"/>
            <a:ext cx="8556670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/>
          <p:nvPr/>
        </p:nvSpPr>
        <p:spPr>
          <a:xfrm>
            <a:off x="-44250" y="18900"/>
            <a:ext cx="2284200" cy="5105700"/>
          </a:xfrm>
          <a:prstGeom prst="rect">
            <a:avLst/>
          </a:prstGeom>
          <a:solidFill>
            <a:srgbClr val="263C9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0"/>
          <p:cNvSpPr/>
          <p:nvPr/>
        </p:nvSpPr>
        <p:spPr>
          <a:xfrm flipH="1">
            <a:off x="1142275" y="18900"/>
            <a:ext cx="2587800" cy="5105700"/>
          </a:xfrm>
          <a:prstGeom prst="parallelogram">
            <a:avLst>
              <a:gd fmla="val 42978" name="adj"/>
            </a:avLst>
          </a:prstGeom>
          <a:solidFill>
            <a:srgbClr val="F8AD1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20"/>
          <p:cNvPicPr preferRelativeResize="0"/>
          <p:nvPr/>
        </p:nvPicPr>
        <p:blipFill rotWithShape="1">
          <a:blip r:embed="rId3">
            <a:alphaModFix/>
          </a:blip>
          <a:srcRect b="0" l="23453" r="0" t="0"/>
          <a:stretch/>
        </p:blipFill>
        <p:spPr>
          <a:xfrm>
            <a:off x="0" y="1248050"/>
            <a:ext cx="3887899" cy="264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0"/>
          <p:cNvPicPr preferRelativeResize="0"/>
          <p:nvPr/>
        </p:nvPicPr>
        <p:blipFill rotWithShape="1">
          <a:blip r:embed="rId4">
            <a:alphaModFix/>
          </a:blip>
          <a:srcRect b="0" l="17334" r="0" t="0"/>
          <a:stretch/>
        </p:blipFill>
        <p:spPr>
          <a:xfrm>
            <a:off x="0" y="1070400"/>
            <a:ext cx="4500675" cy="3151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6" name="Google Shape;96;p20"/>
          <p:cNvGrpSpPr/>
          <p:nvPr/>
        </p:nvGrpSpPr>
        <p:grpSpPr>
          <a:xfrm>
            <a:off x="5007012" y="1108215"/>
            <a:ext cx="3737433" cy="2481660"/>
            <a:chOff x="7415480" y="693952"/>
            <a:chExt cx="4346358" cy="3716729"/>
          </a:xfrm>
        </p:grpSpPr>
        <p:grpSp>
          <p:nvGrpSpPr>
            <p:cNvPr id="97" name="Google Shape;97;p20"/>
            <p:cNvGrpSpPr/>
            <p:nvPr/>
          </p:nvGrpSpPr>
          <p:grpSpPr>
            <a:xfrm>
              <a:off x="7417855" y="693952"/>
              <a:ext cx="4343976" cy="840593"/>
              <a:chOff x="8313693" y="849023"/>
              <a:chExt cx="4343976" cy="840593"/>
            </a:xfrm>
          </p:grpSpPr>
          <p:sp>
            <p:nvSpPr>
              <p:cNvPr id="98" name="Google Shape;98;p20"/>
              <p:cNvSpPr txBox="1"/>
              <p:nvPr/>
            </p:nvSpPr>
            <p:spPr>
              <a:xfrm>
                <a:off x="9199569" y="1113325"/>
                <a:ext cx="3458100" cy="46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1" lang="en">
                    <a:latin typeface="Open Sans"/>
                    <a:ea typeface="Open Sans"/>
                    <a:cs typeface="Open Sans"/>
                    <a:sym typeface="Open Sans"/>
                  </a:rPr>
                  <a:t>Login as Existing User</a:t>
                </a:r>
                <a:endParaRPr b="1" i="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grpSp>
            <p:nvGrpSpPr>
              <p:cNvPr id="99" name="Google Shape;99;p20"/>
              <p:cNvGrpSpPr/>
              <p:nvPr/>
            </p:nvGrpSpPr>
            <p:grpSpPr>
              <a:xfrm>
                <a:off x="8313693" y="849023"/>
                <a:ext cx="734100" cy="840593"/>
                <a:chOff x="7295880" y="1801412"/>
                <a:chExt cx="734100" cy="840593"/>
              </a:xfrm>
            </p:grpSpPr>
            <p:sp>
              <p:nvSpPr>
                <p:cNvPr id="100" name="Google Shape;100;p20"/>
                <p:cNvSpPr/>
                <p:nvPr/>
              </p:nvSpPr>
              <p:spPr>
                <a:xfrm>
                  <a:off x="7295880" y="1801412"/>
                  <a:ext cx="734100" cy="759900"/>
                </a:xfrm>
                <a:prstGeom prst="homePlate">
                  <a:avLst>
                    <a:gd fmla="val 50000" name="adj"/>
                  </a:avLst>
                </a:prstGeom>
                <a:solidFill>
                  <a:srgbClr val="F8AD1E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" name="Google Shape;101;p20"/>
                <p:cNvSpPr txBox="1"/>
                <p:nvPr/>
              </p:nvSpPr>
              <p:spPr>
                <a:xfrm>
                  <a:off x="7382246" y="1950505"/>
                  <a:ext cx="319200" cy="691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rPr b="1" i="0" lang="en" sz="2400" u="none" cap="none" strike="noStrike">
                      <a:solidFill>
                        <a:srgbClr val="FFFFFF"/>
                      </a:solidFill>
                      <a:latin typeface="Work Sans"/>
                      <a:ea typeface="Work Sans"/>
                      <a:cs typeface="Work Sans"/>
                      <a:sym typeface="Work Sans"/>
                    </a:rPr>
                    <a:t>1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02" name="Google Shape;102;p20"/>
            <p:cNvGrpSpPr/>
            <p:nvPr/>
          </p:nvGrpSpPr>
          <p:grpSpPr>
            <a:xfrm>
              <a:off x="7415480" y="1895331"/>
              <a:ext cx="4144845" cy="902586"/>
              <a:chOff x="8349954" y="2609529"/>
              <a:chExt cx="4144845" cy="902586"/>
            </a:xfrm>
          </p:grpSpPr>
          <p:grpSp>
            <p:nvGrpSpPr>
              <p:cNvPr id="103" name="Google Shape;103;p20"/>
              <p:cNvGrpSpPr/>
              <p:nvPr/>
            </p:nvGrpSpPr>
            <p:grpSpPr>
              <a:xfrm>
                <a:off x="8349954" y="2645085"/>
                <a:ext cx="734100" cy="867031"/>
                <a:chOff x="7293505" y="3500642"/>
                <a:chExt cx="734100" cy="867031"/>
              </a:xfrm>
            </p:grpSpPr>
            <p:sp>
              <p:nvSpPr>
                <p:cNvPr id="104" name="Google Shape;104;p20"/>
                <p:cNvSpPr/>
                <p:nvPr/>
              </p:nvSpPr>
              <p:spPr>
                <a:xfrm>
                  <a:off x="7293505" y="3500642"/>
                  <a:ext cx="734100" cy="759900"/>
                </a:xfrm>
                <a:prstGeom prst="homePlate">
                  <a:avLst>
                    <a:gd fmla="val 50000" name="adj"/>
                  </a:avLst>
                </a:prstGeom>
                <a:solidFill>
                  <a:srgbClr val="F8AD1E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" name="Google Shape;105;p20"/>
                <p:cNvSpPr txBox="1"/>
                <p:nvPr/>
              </p:nvSpPr>
              <p:spPr>
                <a:xfrm>
                  <a:off x="7358201" y="3676172"/>
                  <a:ext cx="367500" cy="691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rPr b="1" i="0" lang="en" sz="2400" u="none" cap="none" strike="noStrike">
                      <a:solidFill>
                        <a:srgbClr val="FFFFFF"/>
                      </a:solidFill>
                      <a:latin typeface="Work Sans"/>
                      <a:ea typeface="Work Sans"/>
                      <a:cs typeface="Work Sans"/>
                      <a:sym typeface="Work Sans"/>
                    </a:rPr>
                    <a:t>2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6" name="Google Shape;106;p20"/>
              <p:cNvSpPr txBox="1"/>
              <p:nvPr/>
            </p:nvSpPr>
            <p:spPr>
              <a:xfrm>
                <a:off x="9251199" y="2609529"/>
                <a:ext cx="3243600" cy="783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1" i="0" lang="en" u="none" cap="none" strike="noStrike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Login using </a:t>
                </a:r>
                <a:r>
                  <a:rPr b="1" lang="en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your</a:t>
                </a:r>
                <a:endParaRPr b="0" i="0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1" i="0" lang="en" u="none" cap="none" strike="noStrike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email address &amp; password.</a:t>
                </a:r>
                <a:endParaRPr b="1" i="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107" name="Google Shape;107;p20"/>
            <p:cNvGrpSpPr/>
            <p:nvPr/>
          </p:nvGrpSpPr>
          <p:grpSpPr>
            <a:xfrm>
              <a:off x="7417845" y="2981481"/>
              <a:ext cx="4343993" cy="1429200"/>
              <a:chOff x="8365315" y="4153822"/>
              <a:chExt cx="4343993" cy="1429200"/>
            </a:xfrm>
          </p:grpSpPr>
          <p:grpSp>
            <p:nvGrpSpPr>
              <p:cNvPr id="108" name="Google Shape;108;p20"/>
              <p:cNvGrpSpPr/>
              <p:nvPr/>
            </p:nvGrpSpPr>
            <p:grpSpPr>
              <a:xfrm>
                <a:off x="8365315" y="4340177"/>
                <a:ext cx="734100" cy="840591"/>
                <a:chOff x="7295851" y="5057103"/>
                <a:chExt cx="734100" cy="840591"/>
              </a:xfrm>
            </p:grpSpPr>
            <p:sp>
              <p:nvSpPr>
                <p:cNvPr id="109" name="Google Shape;109;p20"/>
                <p:cNvSpPr/>
                <p:nvPr/>
              </p:nvSpPr>
              <p:spPr>
                <a:xfrm>
                  <a:off x="7295851" y="5057103"/>
                  <a:ext cx="734100" cy="759900"/>
                </a:xfrm>
                <a:prstGeom prst="homePlate">
                  <a:avLst>
                    <a:gd fmla="val 50000" name="adj"/>
                  </a:avLst>
                </a:prstGeom>
                <a:solidFill>
                  <a:srgbClr val="F8AD1E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" name="Google Shape;110;p20"/>
                <p:cNvSpPr txBox="1"/>
                <p:nvPr/>
              </p:nvSpPr>
              <p:spPr>
                <a:xfrm>
                  <a:off x="7358189" y="5206194"/>
                  <a:ext cx="367500" cy="691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rPr b="1" i="0" lang="en" sz="2400" u="none" cap="none" strike="noStrike">
                      <a:solidFill>
                        <a:srgbClr val="FFFFFF"/>
                      </a:solidFill>
                      <a:latin typeface="Work Sans"/>
                      <a:ea typeface="Work Sans"/>
                      <a:cs typeface="Work Sans"/>
                      <a:sym typeface="Work Sans"/>
                    </a:rPr>
                    <a:t>3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11" name="Google Shape;111;p20"/>
              <p:cNvSpPr txBox="1"/>
              <p:nvPr/>
            </p:nvSpPr>
            <p:spPr>
              <a:xfrm>
                <a:off x="9251208" y="4153822"/>
                <a:ext cx="3458100" cy="142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1" i="0" lang="en" u="none" cap="none" strike="noStrike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Please check your emails for</a:t>
                </a:r>
                <a:endParaRPr b="0" i="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1" i="0" lang="en" u="none" cap="none" strike="noStrike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 your username &amp; password or use the </a:t>
                </a:r>
                <a:r>
                  <a:rPr b="1" lang="en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“forgot your password” link</a:t>
                </a:r>
                <a:endParaRPr b="1" i="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  <p:sp>
        <p:nvSpPr>
          <p:cNvPr id="112" name="Google Shape;112;p20"/>
          <p:cNvSpPr txBox="1"/>
          <p:nvPr/>
        </p:nvSpPr>
        <p:spPr>
          <a:xfrm>
            <a:off x="3790438" y="-38887"/>
            <a:ext cx="1156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CC4125"/>
                </a:solidFill>
              </a:rPr>
              <a:t>02</a:t>
            </a:r>
            <a:endParaRPr sz="6000">
              <a:solidFill>
                <a:srgbClr val="CC4125"/>
              </a:solidFill>
            </a:endParaRPr>
          </a:p>
        </p:txBody>
      </p:sp>
      <p:sp>
        <p:nvSpPr>
          <p:cNvPr id="113" name="Google Shape;113;p20"/>
          <p:cNvSpPr/>
          <p:nvPr/>
        </p:nvSpPr>
        <p:spPr>
          <a:xfrm rot="3754357">
            <a:off x="4059002" y="1051488"/>
            <a:ext cx="285265" cy="1477323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9900"/>
              </a:solidFill>
              <a:highlight>
                <a:srgbClr val="FF9900"/>
              </a:highlight>
            </a:endParaRPr>
          </a:p>
        </p:txBody>
      </p:sp>
      <p:sp>
        <p:nvSpPr>
          <p:cNvPr id="114" name="Google Shape;114;p20"/>
          <p:cNvSpPr/>
          <p:nvPr/>
        </p:nvSpPr>
        <p:spPr>
          <a:xfrm flipH="1">
            <a:off x="8125500" y="4125036"/>
            <a:ext cx="1018500" cy="1018500"/>
          </a:xfrm>
          <a:prstGeom prst="rtTriangle">
            <a:avLst/>
          </a:prstGeom>
          <a:solidFill>
            <a:srgbClr val="F8AD1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5" name="Google Shape;115;p20"/>
          <p:cNvGrpSpPr/>
          <p:nvPr/>
        </p:nvGrpSpPr>
        <p:grpSpPr>
          <a:xfrm>
            <a:off x="5007011" y="163950"/>
            <a:ext cx="1828800" cy="702537"/>
            <a:chOff x="1751806" y="385045"/>
            <a:chExt cx="1828800" cy="702537"/>
          </a:xfrm>
        </p:grpSpPr>
        <p:sp>
          <p:nvSpPr>
            <p:cNvPr id="116" name="Google Shape;116;p20"/>
            <p:cNvSpPr txBox="1"/>
            <p:nvPr/>
          </p:nvSpPr>
          <p:spPr>
            <a:xfrm>
              <a:off x="1848844" y="385045"/>
              <a:ext cx="16347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1" i="0" lang="en" sz="3600" u="none" cap="none" strike="noStrike">
                  <a:solidFill>
                    <a:srgbClr val="263C91"/>
                  </a:solidFill>
                  <a:latin typeface="Work Sans"/>
                  <a:ea typeface="Work Sans"/>
                  <a:cs typeface="Work Sans"/>
                  <a:sym typeface="Work Sans"/>
                </a:rPr>
                <a:t>LOGIN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7" name="Google Shape;117;p20"/>
            <p:cNvCxnSpPr/>
            <p:nvPr/>
          </p:nvCxnSpPr>
          <p:spPr>
            <a:xfrm>
              <a:off x="1751806" y="1087582"/>
              <a:ext cx="1828800" cy="0"/>
            </a:xfrm>
            <a:prstGeom prst="straightConnector1">
              <a:avLst/>
            </a:prstGeom>
            <a:noFill/>
            <a:ln cap="flat" cmpd="sng" w="38100">
              <a:solidFill>
                <a:srgbClr val="F8AD1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/>
          <p:nvPr/>
        </p:nvSpPr>
        <p:spPr>
          <a:xfrm>
            <a:off x="7510850" y="0"/>
            <a:ext cx="947100" cy="1647000"/>
          </a:xfrm>
          <a:prstGeom prst="parallelogram">
            <a:avLst>
              <a:gd fmla="val 52429" name="adj"/>
            </a:avLst>
          </a:prstGeom>
          <a:solidFill>
            <a:srgbClr val="F8AD1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21"/>
          <p:cNvSpPr/>
          <p:nvPr/>
        </p:nvSpPr>
        <p:spPr>
          <a:xfrm>
            <a:off x="8104500" y="0"/>
            <a:ext cx="1039500" cy="1647000"/>
          </a:xfrm>
          <a:prstGeom prst="parallelogram">
            <a:avLst>
              <a:gd fmla="val 52429" name="adj"/>
            </a:avLst>
          </a:prstGeom>
          <a:solidFill>
            <a:srgbClr val="263C9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21"/>
          <p:cNvSpPr txBox="1"/>
          <p:nvPr/>
        </p:nvSpPr>
        <p:spPr>
          <a:xfrm>
            <a:off x="3686425" y="96850"/>
            <a:ext cx="10971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300">
                <a:solidFill>
                  <a:srgbClr val="E06666"/>
                </a:solidFill>
                <a:highlight>
                  <a:srgbClr val="FFFFFF"/>
                </a:highlight>
              </a:rPr>
              <a:t>03</a:t>
            </a:r>
            <a:endParaRPr sz="6300">
              <a:solidFill>
                <a:srgbClr val="E06666"/>
              </a:solidFill>
              <a:highlight>
                <a:srgbClr val="FFFFFF"/>
              </a:highlight>
            </a:endParaRPr>
          </a:p>
        </p:txBody>
      </p:sp>
      <p:sp>
        <p:nvSpPr>
          <p:cNvPr id="125" name="Google Shape;125;p21"/>
          <p:cNvSpPr txBox="1"/>
          <p:nvPr/>
        </p:nvSpPr>
        <p:spPr>
          <a:xfrm>
            <a:off x="4979800" y="206100"/>
            <a:ext cx="25884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0B5394"/>
                </a:solidFill>
              </a:rPr>
              <a:t>CONTINUE </a:t>
            </a:r>
            <a:endParaRPr b="1" sz="2800">
              <a:solidFill>
                <a:srgbClr val="0B539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0B5394"/>
                </a:solidFill>
              </a:rPr>
              <a:t>FORM</a:t>
            </a:r>
            <a:endParaRPr b="1" sz="2800">
              <a:solidFill>
                <a:srgbClr val="0B5394"/>
              </a:solidFill>
            </a:endParaRPr>
          </a:p>
        </p:txBody>
      </p:sp>
      <p:pic>
        <p:nvPicPr>
          <p:cNvPr id="126" name="Google Shape;12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32225"/>
            <a:ext cx="8942201" cy="384635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1"/>
          <p:cNvSpPr txBox="1"/>
          <p:nvPr/>
        </p:nvSpPr>
        <p:spPr>
          <a:xfrm>
            <a:off x="5479950" y="3324075"/>
            <a:ext cx="3462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💡</a:t>
            </a: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Handy tip - 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if English is your second language, you can use Google Translate to help you complete the form</a:t>
            </a:r>
            <a:endParaRPr i="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8" name="Google Shape;12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2525" y="4114250"/>
            <a:ext cx="1876425" cy="43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/>
          <p:nvPr/>
        </p:nvSpPr>
        <p:spPr>
          <a:xfrm rot="5400000">
            <a:off x="5504325" y="-190050"/>
            <a:ext cx="3488700" cy="3868800"/>
          </a:xfrm>
          <a:prstGeom prst="diagStripe">
            <a:avLst>
              <a:gd fmla="val 74134" name="adj"/>
            </a:avLst>
          </a:prstGeom>
          <a:solidFill>
            <a:srgbClr val="263C91"/>
          </a:solidFill>
          <a:ln cap="flat" cmpd="sng" w="9525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2"/>
          <p:cNvSpPr/>
          <p:nvPr/>
        </p:nvSpPr>
        <p:spPr>
          <a:xfrm rot="5400000">
            <a:off x="4316250" y="-117275"/>
            <a:ext cx="4667700" cy="5021700"/>
          </a:xfrm>
          <a:prstGeom prst="diagStripe">
            <a:avLst>
              <a:gd fmla="val 81896" name="adj"/>
            </a:avLst>
          </a:prstGeom>
          <a:solidFill>
            <a:srgbClr val="FF99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5" name="Google Shape;13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88525" y="1444725"/>
            <a:ext cx="5523151" cy="319695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2"/>
          <p:cNvSpPr txBox="1"/>
          <p:nvPr/>
        </p:nvSpPr>
        <p:spPr>
          <a:xfrm>
            <a:off x="7729538" y="126863"/>
            <a:ext cx="1156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E06666"/>
                </a:solidFill>
              </a:rPr>
              <a:t>04</a:t>
            </a:r>
            <a:endParaRPr sz="6000">
              <a:solidFill>
                <a:srgbClr val="E06666"/>
              </a:solidFill>
            </a:endParaRPr>
          </a:p>
        </p:txBody>
      </p:sp>
      <p:grpSp>
        <p:nvGrpSpPr>
          <p:cNvPr id="137" name="Google Shape;137;p22"/>
          <p:cNvGrpSpPr/>
          <p:nvPr/>
        </p:nvGrpSpPr>
        <p:grpSpPr>
          <a:xfrm>
            <a:off x="158850" y="248550"/>
            <a:ext cx="5332500" cy="646512"/>
            <a:chOff x="1388945" y="441070"/>
            <a:chExt cx="5332500" cy="646512"/>
          </a:xfrm>
        </p:grpSpPr>
        <p:sp>
          <p:nvSpPr>
            <p:cNvPr id="138" name="Google Shape;138;p22"/>
            <p:cNvSpPr txBox="1"/>
            <p:nvPr/>
          </p:nvSpPr>
          <p:spPr>
            <a:xfrm>
              <a:off x="1388945" y="441070"/>
              <a:ext cx="53325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1" lang="en" sz="3600">
                  <a:solidFill>
                    <a:srgbClr val="263C91"/>
                  </a:solidFill>
                  <a:latin typeface="Work Sans"/>
                  <a:ea typeface="Work Sans"/>
                  <a:cs typeface="Work Sans"/>
                  <a:sym typeface="Work Sans"/>
                </a:rPr>
                <a:t>COMPLETE ALL STEPS</a:t>
              </a:r>
              <a:endParaRPr b="0" i="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39" name="Google Shape;139;p22"/>
            <p:cNvCxnSpPr/>
            <p:nvPr/>
          </p:nvCxnSpPr>
          <p:spPr>
            <a:xfrm>
              <a:off x="3181381" y="1087582"/>
              <a:ext cx="1828800" cy="0"/>
            </a:xfrm>
            <a:prstGeom prst="straightConnector1">
              <a:avLst/>
            </a:prstGeom>
            <a:noFill/>
            <a:ln cap="flat" cmpd="sng" w="38100">
              <a:solidFill>
                <a:srgbClr val="F8AD1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40" name="Google Shape;140;p22"/>
          <p:cNvSpPr/>
          <p:nvPr/>
        </p:nvSpPr>
        <p:spPr>
          <a:xfrm>
            <a:off x="387303" y="1573479"/>
            <a:ext cx="631200" cy="465300"/>
          </a:xfrm>
          <a:prstGeom prst="homePlate">
            <a:avLst>
              <a:gd fmla="val 50000" name="adj"/>
            </a:avLst>
          </a:prstGeom>
          <a:solidFill>
            <a:srgbClr val="F8AD1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2"/>
          <p:cNvSpPr txBox="1"/>
          <p:nvPr/>
        </p:nvSpPr>
        <p:spPr>
          <a:xfrm>
            <a:off x="1018500" y="1616625"/>
            <a:ext cx="1883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Complete all steps</a:t>
            </a:r>
            <a:endParaRPr b="1"/>
          </a:p>
        </p:txBody>
      </p:sp>
      <p:sp>
        <p:nvSpPr>
          <p:cNvPr id="142" name="Google Shape;142;p22"/>
          <p:cNvSpPr/>
          <p:nvPr/>
        </p:nvSpPr>
        <p:spPr>
          <a:xfrm>
            <a:off x="387303" y="2277379"/>
            <a:ext cx="631200" cy="465300"/>
          </a:xfrm>
          <a:prstGeom prst="homePlate">
            <a:avLst>
              <a:gd fmla="val 50000" name="adj"/>
            </a:avLst>
          </a:prstGeom>
          <a:solidFill>
            <a:srgbClr val="F8AD1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2"/>
          <p:cNvSpPr txBox="1"/>
          <p:nvPr/>
        </p:nvSpPr>
        <p:spPr>
          <a:xfrm>
            <a:off x="1018500" y="2063613"/>
            <a:ext cx="30000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Any fields with an asterisk </a:t>
            </a:r>
            <a:r>
              <a:rPr b="1" lang="en" sz="1800">
                <a:solidFill>
                  <a:srgbClr val="FF0000"/>
                </a:solidFill>
              </a:rPr>
              <a:t>* </a:t>
            </a:r>
            <a:r>
              <a:rPr b="1" lang="en">
                <a:solidFill>
                  <a:schemeClr val="dk1"/>
                </a:solidFill>
              </a:rPr>
              <a:t>are mandatory. If left blank you will not be able to submit the form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4" name="Google Shape;144;p22"/>
          <p:cNvSpPr/>
          <p:nvPr/>
        </p:nvSpPr>
        <p:spPr>
          <a:xfrm flipH="1" rot="5400000">
            <a:off x="-3300" y="4203151"/>
            <a:ext cx="943800" cy="936900"/>
          </a:xfrm>
          <a:prstGeom prst="rtTriangle">
            <a:avLst/>
          </a:prstGeom>
          <a:solidFill>
            <a:srgbClr val="F8AD1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0950" y="1573475"/>
            <a:ext cx="4258299" cy="284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6" name="Google Shape;146;p22"/>
          <p:cNvCxnSpPr/>
          <p:nvPr/>
        </p:nvCxnSpPr>
        <p:spPr>
          <a:xfrm>
            <a:off x="3796225" y="2742675"/>
            <a:ext cx="752100" cy="38100"/>
          </a:xfrm>
          <a:prstGeom prst="straightConnector1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7" name="Google Shape;147;p22"/>
          <p:cNvCxnSpPr/>
          <p:nvPr/>
        </p:nvCxnSpPr>
        <p:spPr>
          <a:xfrm>
            <a:off x="2797825" y="1720838"/>
            <a:ext cx="1640100" cy="20100"/>
          </a:xfrm>
          <a:prstGeom prst="straightConnector1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8" name="Google Shape;148;p22"/>
          <p:cNvSpPr/>
          <p:nvPr/>
        </p:nvSpPr>
        <p:spPr>
          <a:xfrm>
            <a:off x="387303" y="2947504"/>
            <a:ext cx="631200" cy="465300"/>
          </a:xfrm>
          <a:prstGeom prst="homePlate">
            <a:avLst>
              <a:gd fmla="val 50000" name="adj"/>
            </a:avLst>
          </a:prstGeom>
          <a:solidFill>
            <a:srgbClr val="F8AD1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2"/>
          <p:cNvSpPr txBox="1"/>
          <p:nvPr/>
        </p:nvSpPr>
        <p:spPr>
          <a:xfrm>
            <a:off x="1018500" y="2849075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You can upload a document or a photo by clicking ‘Choose file’ </a:t>
            </a:r>
            <a:endParaRPr/>
          </a:p>
        </p:txBody>
      </p:sp>
      <p:pic>
        <p:nvPicPr>
          <p:cNvPr id="150" name="Google Shape;150;p22"/>
          <p:cNvPicPr preferRelativeResize="0"/>
          <p:nvPr/>
        </p:nvPicPr>
        <p:blipFill rotWithShape="1">
          <a:blip r:embed="rId5">
            <a:alphaModFix/>
          </a:blip>
          <a:srcRect b="0" l="0" r="0" t="18956"/>
          <a:stretch/>
        </p:blipFill>
        <p:spPr>
          <a:xfrm>
            <a:off x="1181950" y="3488700"/>
            <a:ext cx="1866900" cy="316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1" name="Google Shape;151;p22"/>
          <p:cNvCxnSpPr/>
          <p:nvPr/>
        </p:nvCxnSpPr>
        <p:spPr>
          <a:xfrm>
            <a:off x="3398025" y="3532975"/>
            <a:ext cx="1106100" cy="553200"/>
          </a:xfrm>
          <a:prstGeom prst="straightConnector1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2" name="Google Shape;152;p22"/>
          <p:cNvSpPr txBox="1"/>
          <p:nvPr/>
        </p:nvSpPr>
        <p:spPr>
          <a:xfrm>
            <a:off x="448875" y="4086163"/>
            <a:ext cx="3613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💡</a:t>
            </a: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Handy tip - 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you can come back to the form later by clicking                        at the bottom of each step </a:t>
            </a:r>
            <a:endParaRPr i="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3" name="Google Shape;153;p22"/>
          <p:cNvPicPr preferRelativeResize="0"/>
          <p:nvPr/>
        </p:nvPicPr>
        <p:blipFill rotWithShape="1">
          <a:blip r:embed="rId6">
            <a:alphaModFix/>
          </a:blip>
          <a:srcRect b="27510" l="0" r="0" t="19968"/>
          <a:stretch/>
        </p:blipFill>
        <p:spPr>
          <a:xfrm>
            <a:off x="2315850" y="4337474"/>
            <a:ext cx="1018500" cy="23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3">
            <a:alphaModFix/>
          </a:blip>
          <a:srcRect b="2133" l="0" r="704" t="0"/>
          <a:stretch/>
        </p:blipFill>
        <p:spPr>
          <a:xfrm>
            <a:off x="32388" y="-25375"/>
            <a:ext cx="9079225" cy="5194249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3"/>
          <p:cNvSpPr txBox="1"/>
          <p:nvPr/>
        </p:nvSpPr>
        <p:spPr>
          <a:xfrm>
            <a:off x="453500" y="215475"/>
            <a:ext cx="10971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E06666"/>
                </a:solidFill>
                <a:highlight>
                  <a:srgbClr val="FFFFFF"/>
                </a:highlight>
              </a:rPr>
              <a:t>05</a:t>
            </a:r>
            <a:endParaRPr sz="6200">
              <a:solidFill>
                <a:srgbClr val="E06666"/>
              </a:solidFill>
              <a:highlight>
                <a:srgbClr val="FFFFFF"/>
              </a:highlight>
            </a:endParaRPr>
          </a:p>
        </p:txBody>
      </p:sp>
      <p:sp>
        <p:nvSpPr>
          <p:cNvPr id="160" name="Google Shape;160;p23"/>
          <p:cNvSpPr txBox="1"/>
          <p:nvPr/>
        </p:nvSpPr>
        <p:spPr>
          <a:xfrm>
            <a:off x="1709450" y="426800"/>
            <a:ext cx="3373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1C4587"/>
                </a:solidFill>
              </a:rPr>
              <a:t>SUBMIT FORM</a:t>
            </a:r>
            <a:endParaRPr b="1" sz="2800">
              <a:solidFill>
                <a:srgbClr val="1C4587"/>
              </a:solidFill>
            </a:endParaRPr>
          </a:p>
        </p:txBody>
      </p:sp>
      <p:cxnSp>
        <p:nvCxnSpPr>
          <p:cNvPr id="161" name="Google Shape;161;p23"/>
          <p:cNvCxnSpPr/>
          <p:nvPr/>
        </p:nvCxnSpPr>
        <p:spPr>
          <a:xfrm flipH="1" rot="10800000">
            <a:off x="2771375" y="1087775"/>
            <a:ext cx="1370700" cy="9000"/>
          </a:xfrm>
          <a:prstGeom prst="straightConnector1">
            <a:avLst/>
          </a:prstGeom>
          <a:noFill/>
          <a:ln cap="flat" cmpd="sng" w="38100">
            <a:solidFill>
              <a:srgbClr val="F6B26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2" name="Google Shape;162;p23"/>
          <p:cNvSpPr/>
          <p:nvPr/>
        </p:nvSpPr>
        <p:spPr>
          <a:xfrm>
            <a:off x="710750" y="1697825"/>
            <a:ext cx="582600" cy="506700"/>
          </a:xfrm>
          <a:prstGeom prst="homePlate">
            <a:avLst>
              <a:gd fmla="val 50000" name="adj"/>
            </a:avLst>
          </a:prstGeom>
          <a:solidFill>
            <a:srgbClr val="FF9900"/>
          </a:solidFill>
          <a:ln cap="flat" cmpd="sng" w="952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highlight>
                  <a:srgbClr val="FF9900"/>
                </a:highlight>
              </a:rPr>
              <a:t>1</a:t>
            </a:r>
            <a:endParaRPr>
              <a:solidFill>
                <a:srgbClr val="FFFFFF"/>
              </a:solidFill>
              <a:highlight>
                <a:srgbClr val="FF9900"/>
              </a:highlight>
            </a:endParaRPr>
          </a:p>
        </p:txBody>
      </p:sp>
      <p:sp>
        <p:nvSpPr>
          <p:cNvPr id="163" name="Google Shape;163;p23"/>
          <p:cNvSpPr/>
          <p:nvPr/>
        </p:nvSpPr>
        <p:spPr>
          <a:xfrm>
            <a:off x="710750" y="2609575"/>
            <a:ext cx="582600" cy="506700"/>
          </a:xfrm>
          <a:prstGeom prst="homePlate">
            <a:avLst>
              <a:gd fmla="val 50000" name="adj"/>
            </a:avLst>
          </a:prstGeom>
          <a:solidFill>
            <a:srgbClr val="FF9900"/>
          </a:solidFill>
          <a:ln cap="flat" cmpd="sng" w="952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highlight>
                  <a:srgbClr val="FF9900"/>
                </a:highlight>
              </a:rPr>
              <a:t>2</a:t>
            </a:r>
            <a:endParaRPr>
              <a:solidFill>
                <a:srgbClr val="FFFFFF"/>
              </a:solidFill>
              <a:highlight>
                <a:srgbClr val="FF9900"/>
              </a:highlight>
            </a:endParaRPr>
          </a:p>
        </p:txBody>
      </p:sp>
      <p:sp>
        <p:nvSpPr>
          <p:cNvPr id="164" name="Google Shape;164;p23"/>
          <p:cNvSpPr txBox="1"/>
          <p:nvPr/>
        </p:nvSpPr>
        <p:spPr>
          <a:xfrm>
            <a:off x="1550600" y="1678925"/>
            <a:ext cx="2090700" cy="5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b="1" lang="en" sz="1085"/>
              <a:t>Once all steps are complete, Click “Submit Form”</a:t>
            </a:r>
            <a:endParaRPr b="1" sz="1085"/>
          </a:p>
        </p:txBody>
      </p:sp>
      <p:sp>
        <p:nvSpPr>
          <p:cNvPr id="165" name="Google Shape;165;p23"/>
          <p:cNvSpPr txBox="1"/>
          <p:nvPr/>
        </p:nvSpPr>
        <p:spPr>
          <a:xfrm>
            <a:off x="1550600" y="2590675"/>
            <a:ext cx="2216400" cy="5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85">
                <a:solidFill>
                  <a:srgbClr val="000000"/>
                </a:solidFill>
              </a:rPr>
              <a:t>If you would like to go back &amp; modify, click “Previous”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/>
          <p:nvPr/>
        </p:nvSpPr>
        <p:spPr>
          <a:xfrm>
            <a:off x="7767148" y="0"/>
            <a:ext cx="871500" cy="5143500"/>
          </a:xfrm>
          <a:prstGeom prst="parallelogram">
            <a:avLst>
              <a:gd fmla="val 52429" name="adj"/>
            </a:avLst>
          </a:prstGeom>
          <a:solidFill>
            <a:srgbClr val="F8AD1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4"/>
          <p:cNvSpPr/>
          <p:nvPr/>
        </p:nvSpPr>
        <p:spPr>
          <a:xfrm>
            <a:off x="8087923" y="0"/>
            <a:ext cx="1056300" cy="5143500"/>
          </a:xfrm>
          <a:prstGeom prst="parallelogram">
            <a:avLst>
              <a:gd fmla="val 52429" name="adj"/>
            </a:avLst>
          </a:prstGeom>
          <a:solidFill>
            <a:srgbClr val="263C9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8150"/>
            <a:ext cx="7614749" cy="457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